
<file path=[Content_Types].xml><?xml version="1.0" encoding="utf-8"?>
<Types xmlns="http://schemas.openxmlformats.org/package/2006/content-types">
  <Default Extension="gif" ContentType="image/gif"/>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6" r:id="rId2"/>
    <p:sldId id="277" r:id="rId3"/>
    <p:sldId id="284" r:id="rId4"/>
    <p:sldId id="285" r:id="rId5"/>
    <p:sldId id="288" r:id="rId6"/>
    <p:sldId id="282" r:id="rId7"/>
    <p:sldId id="278" r:id="rId8"/>
    <p:sldId id="289"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15D334-93E9-491B-9C5F-BBE0204AF1D4}" v="709" dt="2024-03-27T20:36:39.9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4230" autoAdjust="0"/>
  </p:normalViewPr>
  <p:slideViewPr>
    <p:cSldViewPr snapToGrid="0">
      <p:cViewPr varScale="1">
        <p:scale>
          <a:sx n="71" d="100"/>
          <a:sy n="71" d="100"/>
        </p:scale>
        <p:origin x="1548" y="66"/>
      </p:cViewPr>
      <p:guideLst/>
    </p:cSldViewPr>
  </p:slideViewPr>
  <p:outlineViewPr>
    <p:cViewPr>
      <p:scale>
        <a:sx n="33" d="100"/>
        <a:sy n="33" d="100"/>
      </p:scale>
      <p:origin x="0" y="-2107"/>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 Boardman" userId="3c4038fad9741b6e" providerId="LiveId" clId="{0215D334-93E9-491B-9C5F-BBE0204AF1D4}"/>
    <pc:docChg chg="undo custSel addSld delSld modSld sldOrd">
      <pc:chgData name="Alex Boardman" userId="3c4038fad9741b6e" providerId="LiveId" clId="{0215D334-93E9-491B-9C5F-BBE0204AF1D4}" dt="2024-03-27T20:38:30.169" v="2567" actId="20577"/>
      <pc:docMkLst>
        <pc:docMk/>
      </pc:docMkLst>
      <pc:sldChg chg="delSp modSp del mod delAnim">
        <pc:chgData name="Alex Boardman" userId="3c4038fad9741b6e" providerId="LiveId" clId="{0215D334-93E9-491B-9C5F-BBE0204AF1D4}" dt="2024-03-27T16:37:38.865" v="571" actId="47"/>
        <pc:sldMkLst>
          <pc:docMk/>
          <pc:sldMk cId="3035638039" sldId="256"/>
        </pc:sldMkLst>
        <pc:spChg chg="mod">
          <ac:chgData name="Alex Boardman" userId="3c4038fad9741b6e" providerId="LiveId" clId="{0215D334-93E9-491B-9C5F-BBE0204AF1D4}" dt="2024-03-26T17:56:21.570" v="18" actId="20577"/>
          <ac:spMkLst>
            <pc:docMk/>
            <pc:sldMk cId="3035638039" sldId="256"/>
            <ac:spMk id="2" creationId="{0DD7BE19-7D58-4247-4CBC-4835F3CC8623}"/>
          </ac:spMkLst>
        </pc:spChg>
        <pc:spChg chg="del">
          <ac:chgData name="Alex Boardman" userId="3c4038fad9741b6e" providerId="LiveId" clId="{0215D334-93E9-491B-9C5F-BBE0204AF1D4}" dt="2024-03-26T17:55:13.088" v="2" actId="478"/>
          <ac:spMkLst>
            <pc:docMk/>
            <pc:sldMk cId="3035638039" sldId="256"/>
            <ac:spMk id="4" creationId="{26AF47F7-0ADA-9138-2974-D71D45D0C2C2}"/>
          </ac:spMkLst>
        </pc:spChg>
        <pc:spChg chg="del">
          <ac:chgData name="Alex Boardman" userId="3c4038fad9741b6e" providerId="LiveId" clId="{0215D334-93E9-491B-9C5F-BBE0204AF1D4}" dt="2024-03-26T17:55:08.405" v="0" actId="478"/>
          <ac:spMkLst>
            <pc:docMk/>
            <pc:sldMk cId="3035638039" sldId="256"/>
            <ac:spMk id="7" creationId="{29B0B48D-F4A6-2E0E-DB8C-E67B48B1F6F8}"/>
          </ac:spMkLst>
        </pc:spChg>
        <pc:spChg chg="del">
          <ac:chgData name="Alex Boardman" userId="3c4038fad9741b6e" providerId="LiveId" clId="{0215D334-93E9-491B-9C5F-BBE0204AF1D4}" dt="2024-03-26T17:55:10.861" v="1" actId="478"/>
          <ac:spMkLst>
            <pc:docMk/>
            <pc:sldMk cId="3035638039" sldId="256"/>
            <ac:spMk id="11" creationId="{BF1D7ADD-4A03-DE97-E5DB-485DDBFA7689}"/>
          </ac:spMkLst>
        </pc:spChg>
        <pc:picChg chg="del">
          <ac:chgData name="Alex Boardman" userId="3c4038fad9741b6e" providerId="LiveId" clId="{0215D334-93E9-491B-9C5F-BBE0204AF1D4}" dt="2024-03-27T16:37:36.114" v="570" actId="21"/>
          <ac:picMkLst>
            <pc:docMk/>
            <pc:sldMk cId="3035638039" sldId="256"/>
            <ac:picMk id="9" creationId="{950FDA36-50D2-F9BD-958A-19E74D7ED4A3}"/>
          </ac:picMkLst>
        </pc:picChg>
      </pc:sldChg>
      <pc:sldChg chg="del">
        <pc:chgData name="Alex Boardman" userId="3c4038fad9741b6e" providerId="LiveId" clId="{0215D334-93E9-491B-9C5F-BBE0204AF1D4}" dt="2024-03-26T18:01:48.158" v="124" actId="47"/>
        <pc:sldMkLst>
          <pc:docMk/>
          <pc:sldMk cId="933607944" sldId="261"/>
        </pc:sldMkLst>
      </pc:sldChg>
      <pc:sldChg chg="del">
        <pc:chgData name="Alex Boardman" userId="3c4038fad9741b6e" providerId="LiveId" clId="{0215D334-93E9-491B-9C5F-BBE0204AF1D4}" dt="2024-03-26T18:00:57.272" v="115" actId="47"/>
        <pc:sldMkLst>
          <pc:docMk/>
          <pc:sldMk cId="1628080787" sldId="262"/>
        </pc:sldMkLst>
      </pc:sldChg>
      <pc:sldChg chg="del">
        <pc:chgData name="Alex Boardman" userId="3c4038fad9741b6e" providerId="LiveId" clId="{0215D334-93E9-491B-9C5F-BBE0204AF1D4}" dt="2024-03-26T18:01:47.883" v="123" actId="47"/>
        <pc:sldMkLst>
          <pc:docMk/>
          <pc:sldMk cId="872264648" sldId="263"/>
        </pc:sldMkLst>
      </pc:sldChg>
      <pc:sldChg chg="del">
        <pc:chgData name="Alex Boardman" userId="3c4038fad9741b6e" providerId="LiveId" clId="{0215D334-93E9-491B-9C5F-BBE0204AF1D4}" dt="2024-03-26T18:01:06.613" v="119" actId="47"/>
        <pc:sldMkLst>
          <pc:docMk/>
          <pc:sldMk cId="818257539" sldId="264"/>
        </pc:sldMkLst>
      </pc:sldChg>
      <pc:sldChg chg="del">
        <pc:chgData name="Alex Boardman" userId="3c4038fad9741b6e" providerId="LiveId" clId="{0215D334-93E9-491B-9C5F-BBE0204AF1D4}" dt="2024-03-27T19:41:44.272" v="1304" actId="47"/>
        <pc:sldMkLst>
          <pc:docMk/>
          <pc:sldMk cId="2045246749" sldId="267"/>
        </pc:sldMkLst>
      </pc:sldChg>
      <pc:sldChg chg="del">
        <pc:chgData name="Alex Boardman" userId="3c4038fad9741b6e" providerId="LiveId" clId="{0215D334-93E9-491B-9C5F-BBE0204AF1D4}" dt="2024-03-26T18:01:43.489" v="120" actId="47"/>
        <pc:sldMkLst>
          <pc:docMk/>
          <pc:sldMk cId="3903522304" sldId="268"/>
        </pc:sldMkLst>
      </pc:sldChg>
      <pc:sldChg chg="del">
        <pc:chgData name="Alex Boardman" userId="3c4038fad9741b6e" providerId="LiveId" clId="{0215D334-93E9-491B-9C5F-BBE0204AF1D4}" dt="2024-03-26T18:01:03.071" v="117" actId="47"/>
        <pc:sldMkLst>
          <pc:docMk/>
          <pc:sldMk cId="2846169642" sldId="269"/>
        </pc:sldMkLst>
      </pc:sldChg>
      <pc:sldChg chg="del">
        <pc:chgData name="Alex Boardman" userId="3c4038fad9741b6e" providerId="LiveId" clId="{0215D334-93E9-491B-9C5F-BBE0204AF1D4}" dt="2024-03-26T18:01:45.318" v="121" actId="47"/>
        <pc:sldMkLst>
          <pc:docMk/>
          <pc:sldMk cId="1094299821" sldId="270"/>
        </pc:sldMkLst>
      </pc:sldChg>
      <pc:sldChg chg="del">
        <pc:chgData name="Alex Boardman" userId="3c4038fad9741b6e" providerId="LiveId" clId="{0215D334-93E9-491B-9C5F-BBE0204AF1D4}" dt="2024-03-26T18:01:46.902" v="122" actId="47"/>
        <pc:sldMkLst>
          <pc:docMk/>
          <pc:sldMk cId="3778371638" sldId="271"/>
        </pc:sldMkLst>
      </pc:sldChg>
      <pc:sldChg chg="del">
        <pc:chgData name="Alex Boardman" userId="3c4038fad9741b6e" providerId="LiveId" clId="{0215D334-93E9-491B-9C5F-BBE0204AF1D4}" dt="2024-03-26T18:00:58.659" v="116" actId="47"/>
        <pc:sldMkLst>
          <pc:docMk/>
          <pc:sldMk cId="1372824655" sldId="272"/>
        </pc:sldMkLst>
      </pc:sldChg>
      <pc:sldChg chg="del">
        <pc:chgData name="Alex Boardman" userId="3c4038fad9741b6e" providerId="LiveId" clId="{0215D334-93E9-491B-9C5F-BBE0204AF1D4}" dt="2024-03-26T18:01:04.207" v="118" actId="47"/>
        <pc:sldMkLst>
          <pc:docMk/>
          <pc:sldMk cId="3308221574" sldId="273"/>
        </pc:sldMkLst>
      </pc:sldChg>
      <pc:sldChg chg="addSp delSp modSp mod addAnim delAnim">
        <pc:chgData name="Alex Boardman" userId="3c4038fad9741b6e" providerId="LiveId" clId="{0215D334-93E9-491B-9C5F-BBE0204AF1D4}" dt="2024-03-27T20:36:47.993" v="2552" actId="478"/>
        <pc:sldMkLst>
          <pc:docMk/>
          <pc:sldMk cId="863790732" sldId="274"/>
        </pc:sldMkLst>
        <pc:spChg chg="add del mod ord">
          <ac:chgData name="Alex Boardman" userId="3c4038fad9741b6e" providerId="LiveId" clId="{0215D334-93E9-491B-9C5F-BBE0204AF1D4}" dt="2024-03-27T20:36:47.993" v="2552" actId="478"/>
          <ac:spMkLst>
            <pc:docMk/>
            <pc:sldMk cId="863790732" sldId="274"/>
            <ac:spMk id="7" creationId="{A530CB02-875B-D904-4318-F29E80CB2D92}"/>
          </ac:spMkLst>
        </pc:spChg>
        <pc:picChg chg="del">
          <ac:chgData name="Alex Boardman" userId="3c4038fad9741b6e" providerId="LiveId" clId="{0215D334-93E9-491B-9C5F-BBE0204AF1D4}" dt="2024-03-26T18:02:02.926" v="129" actId="478"/>
          <ac:picMkLst>
            <pc:docMk/>
            <pc:sldMk cId="863790732" sldId="274"/>
            <ac:picMk id="4" creationId="{BAA02520-FA42-14BD-A2A3-0CABF3D6644F}"/>
          </ac:picMkLst>
        </pc:picChg>
      </pc:sldChg>
      <pc:sldChg chg="del">
        <pc:chgData name="Alex Boardman" userId="3c4038fad9741b6e" providerId="LiveId" clId="{0215D334-93E9-491B-9C5F-BBE0204AF1D4}" dt="2024-03-26T18:01:49.563" v="125" actId="47"/>
        <pc:sldMkLst>
          <pc:docMk/>
          <pc:sldMk cId="1447710777" sldId="275"/>
        </pc:sldMkLst>
      </pc:sldChg>
      <pc:sldChg chg="add del">
        <pc:chgData name="Alex Boardman" userId="3c4038fad9741b6e" providerId="LiveId" clId="{0215D334-93E9-491B-9C5F-BBE0204AF1D4}" dt="2024-03-26T18:02:00.708" v="128" actId="47"/>
        <pc:sldMkLst>
          <pc:docMk/>
          <pc:sldMk cId="1291141807" sldId="276"/>
        </pc:sldMkLst>
      </pc:sldChg>
      <pc:sldChg chg="addSp delSp modSp new mod setBg modAnim">
        <pc:chgData name="Alex Boardman" userId="3c4038fad9741b6e" providerId="LiveId" clId="{0215D334-93E9-491B-9C5F-BBE0204AF1D4}" dt="2024-03-27T19:46:47.993" v="1470" actId="1076"/>
        <pc:sldMkLst>
          <pc:docMk/>
          <pc:sldMk cId="1192762767" sldId="277"/>
        </pc:sldMkLst>
        <pc:spChg chg="mod">
          <ac:chgData name="Alex Boardman" userId="3c4038fad9741b6e" providerId="LiveId" clId="{0215D334-93E9-491B-9C5F-BBE0204AF1D4}" dt="2024-03-27T17:05:45.097" v="964" actId="1076"/>
          <ac:spMkLst>
            <pc:docMk/>
            <pc:sldMk cId="1192762767" sldId="277"/>
            <ac:spMk id="2" creationId="{5644A9D2-CDB9-CE41-2399-FA8C221EB3F8}"/>
          </ac:spMkLst>
        </pc:spChg>
        <pc:spChg chg="add del mod">
          <ac:chgData name="Alex Boardman" userId="3c4038fad9741b6e" providerId="LiveId" clId="{0215D334-93E9-491B-9C5F-BBE0204AF1D4}" dt="2024-03-27T19:23:50.685" v="1208" actId="1076"/>
          <ac:spMkLst>
            <pc:docMk/>
            <pc:sldMk cId="1192762767" sldId="277"/>
            <ac:spMk id="3" creationId="{A0771031-D212-44F2-3A3B-966EFBFF7D3F}"/>
          </ac:spMkLst>
        </pc:spChg>
        <pc:spChg chg="add">
          <ac:chgData name="Alex Boardman" userId="3c4038fad9741b6e" providerId="LiveId" clId="{0215D334-93E9-491B-9C5F-BBE0204AF1D4}" dt="2024-03-27T16:03:27.782" v="402" actId="26606"/>
          <ac:spMkLst>
            <pc:docMk/>
            <pc:sldMk cId="1192762767" sldId="277"/>
            <ac:spMk id="8" creationId="{09588DA8-065E-4F6F-8EFD-43104AB2E0CF}"/>
          </ac:spMkLst>
        </pc:spChg>
        <pc:spChg chg="add">
          <ac:chgData name="Alex Boardman" userId="3c4038fad9741b6e" providerId="LiveId" clId="{0215D334-93E9-491B-9C5F-BBE0204AF1D4}" dt="2024-03-27T16:03:27.782" v="402" actId="26606"/>
          <ac:spMkLst>
            <pc:docMk/>
            <pc:sldMk cId="1192762767" sldId="277"/>
            <ac:spMk id="10" creationId="{C4285719-470E-454C-AF62-8323075F1F5B}"/>
          </ac:spMkLst>
        </pc:spChg>
        <pc:spChg chg="add">
          <ac:chgData name="Alex Boardman" userId="3c4038fad9741b6e" providerId="LiveId" clId="{0215D334-93E9-491B-9C5F-BBE0204AF1D4}" dt="2024-03-27T16:03:27.782" v="402" actId="26606"/>
          <ac:spMkLst>
            <pc:docMk/>
            <pc:sldMk cId="1192762767" sldId="277"/>
            <ac:spMk id="12" creationId="{CD9FE4EF-C4D8-49A0-B2FF-81D8DB7D8A24}"/>
          </ac:spMkLst>
        </pc:spChg>
        <pc:spChg chg="add">
          <ac:chgData name="Alex Boardman" userId="3c4038fad9741b6e" providerId="LiveId" clId="{0215D334-93E9-491B-9C5F-BBE0204AF1D4}" dt="2024-03-27T16:03:27.782" v="402" actId="26606"/>
          <ac:spMkLst>
            <pc:docMk/>
            <pc:sldMk cId="1192762767" sldId="277"/>
            <ac:spMk id="14" creationId="{4300840D-0A0B-4512-BACA-B439D5B9C57C}"/>
          </ac:spMkLst>
        </pc:spChg>
        <pc:spChg chg="add">
          <ac:chgData name="Alex Boardman" userId="3c4038fad9741b6e" providerId="LiveId" clId="{0215D334-93E9-491B-9C5F-BBE0204AF1D4}" dt="2024-03-27T16:03:27.782" v="402" actId="26606"/>
          <ac:spMkLst>
            <pc:docMk/>
            <pc:sldMk cId="1192762767" sldId="277"/>
            <ac:spMk id="16" creationId="{D2B78728-A580-49A7-84F9-6EF6F583ADE0}"/>
          </ac:spMkLst>
        </pc:spChg>
        <pc:spChg chg="add">
          <ac:chgData name="Alex Boardman" userId="3c4038fad9741b6e" providerId="LiveId" clId="{0215D334-93E9-491B-9C5F-BBE0204AF1D4}" dt="2024-03-27T16:03:27.782" v="402" actId="26606"/>
          <ac:spMkLst>
            <pc:docMk/>
            <pc:sldMk cId="1192762767" sldId="277"/>
            <ac:spMk id="18" creationId="{38FAA1A1-D861-433F-88FA-1E9D6FD31D11}"/>
          </ac:spMkLst>
        </pc:spChg>
        <pc:spChg chg="add del mod">
          <ac:chgData name="Alex Boardman" userId="3c4038fad9741b6e" providerId="LiveId" clId="{0215D334-93E9-491B-9C5F-BBE0204AF1D4}" dt="2024-03-27T18:37:06.161" v="1073" actId="478"/>
          <ac:spMkLst>
            <pc:docMk/>
            <pc:sldMk cId="1192762767" sldId="277"/>
            <ac:spMk id="19" creationId="{8BD00A50-5FDC-7C43-3CC2-ED7D9291C29E}"/>
          </ac:spMkLst>
        </pc:spChg>
        <pc:spChg chg="add">
          <ac:chgData name="Alex Boardman" userId="3c4038fad9741b6e" providerId="LiveId" clId="{0215D334-93E9-491B-9C5F-BBE0204AF1D4}" dt="2024-03-27T16:03:27.782" v="402" actId="26606"/>
          <ac:spMkLst>
            <pc:docMk/>
            <pc:sldMk cId="1192762767" sldId="277"/>
            <ac:spMk id="20" creationId="{8D71EDA1-87BF-4D5D-AB79-F346FD19278A}"/>
          </ac:spMkLst>
        </pc:spChg>
        <pc:spChg chg="add del">
          <ac:chgData name="Alex Boardman" userId="3c4038fad9741b6e" providerId="LiveId" clId="{0215D334-93E9-491B-9C5F-BBE0204AF1D4}" dt="2024-03-27T18:37:12.917" v="1075" actId="22"/>
          <ac:spMkLst>
            <pc:docMk/>
            <pc:sldMk cId="1192762767" sldId="277"/>
            <ac:spMk id="22" creationId="{8A2557BD-319A-3365-94C3-3CBD4D480630}"/>
          </ac:spMkLst>
        </pc:spChg>
        <pc:spChg chg="add mod">
          <ac:chgData name="Alex Boardman" userId="3c4038fad9741b6e" providerId="LiveId" clId="{0215D334-93E9-491B-9C5F-BBE0204AF1D4}" dt="2024-03-27T19:03:48.481" v="1117" actId="571"/>
          <ac:spMkLst>
            <pc:docMk/>
            <pc:sldMk cId="1192762767" sldId="277"/>
            <ac:spMk id="23" creationId="{051824CB-C437-03F7-A454-72905A759043}"/>
          </ac:spMkLst>
        </pc:spChg>
        <pc:spChg chg="add mod">
          <ac:chgData name="Alex Boardman" userId="3c4038fad9741b6e" providerId="LiveId" clId="{0215D334-93E9-491B-9C5F-BBE0204AF1D4}" dt="2024-03-27T19:03:50.822" v="1119" actId="571"/>
          <ac:spMkLst>
            <pc:docMk/>
            <pc:sldMk cId="1192762767" sldId="277"/>
            <ac:spMk id="25" creationId="{42243EB1-324A-7FF4-A286-7EA8AD6EEA4D}"/>
          </ac:spMkLst>
        </pc:spChg>
        <pc:spChg chg="add mod">
          <ac:chgData name="Alex Boardman" userId="3c4038fad9741b6e" providerId="LiveId" clId="{0215D334-93E9-491B-9C5F-BBE0204AF1D4}" dt="2024-03-27T19:03:53.688" v="1121" actId="571"/>
          <ac:spMkLst>
            <pc:docMk/>
            <pc:sldMk cId="1192762767" sldId="277"/>
            <ac:spMk id="27" creationId="{22AE15CE-F654-4D49-7DE3-CD96C8D8C44C}"/>
          </ac:spMkLst>
        </pc:spChg>
        <pc:spChg chg="add mod">
          <ac:chgData name="Alex Boardman" userId="3c4038fad9741b6e" providerId="LiveId" clId="{0215D334-93E9-491B-9C5F-BBE0204AF1D4}" dt="2024-03-27T19:23:46.433" v="1207" actId="1076"/>
          <ac:spMkLst>
            <pc:docMk/>
            <pc:sldMk cId="1192762767" sldId="277"/>
            <ac:spMk id="30" creationId="{460C84CC-CD5C-318D-8494-ABAD20D2DACF}"/>
          </ac:spMkLst>
        </pc:spChg>
        <pc:spChg chg="add mod">
          <ac:chgData name="Alex Boardman" userId="3c4038fad9741b6e" providerId="LiveId" clId="{0215D334-93E9-491B-9C5F-BBE0204AF1D4}" dt="2024-03-27T19:23:59.398" v="1215" actId="20577"/>
          <ac:spMkLst>
            <pc:docMk/>
            <pc:sldMk cId="1192762767" sldId="277"/>
            <ac:spMk id="32" creationId="{7C4B5FA5-DB3E-AADD-59ED-32D0B62290A6}"/>
          </ac:spMkLst>
        </pc:spChg>
        <pc:picChg chg="add mod">
          <ac:chgData name="Alex Boardman" userId="3c4038fad9741b6e" providerId="LiveId" clId="{0215D334-93E9-491B-9C5F-BBE0204AF1D4}" dt="2024-03-27T17:00:14.511" v="864" actId="1076"/>
          <ac:picMkLst>
            <pc:docMk/>
            <pc:sldMk cId="1192762767" sldId="277"/>
            <ac:picMk id="5" creationId="{4365F725-D7C4-A2FC-5E1E-A85BA1B87048}"/>
          </ac:picMkLst>
        </pc:picChg>
        <pc:picChg chg="add mod">
          <ac:chgData name="Alex Boardman" userId="3c4038fad9741b6e" providerId="LiveId" clId="{0215D334-93E9-491B-9C5F-BBE0204AF1D4}" dt="2024-03-27T16:58:58.622" v="854" actId="1076"/>
          <ac:picMkLst>
            <pc:docMk/>
            <pc:sldMk cId="1192762767" sldId="277"/>
            <ac:picMk id="7" creationId="{0226321F-8BE6-F773-932F-DAE6A764E06D}"/>
          </ac:picMkLst>
        </pc:picChg>
        <pc:picChg chg="add del mod">
          <ac:chgData name="Alex Boardman" userId="3c4038fad9741b6e" providerId="LiveId" clId="{0215D334-93E9-491B-9C5F-BBE0204AF1D4}" dt="2024-03-27T16:59:56.823" v="861" actId="478"/>
          <ac:picMkLst>
            <pc:docMk/>
            <pc:sldMk cId="1192762767" sldId="277"/>
            <ac:picMk id="11" creationId="{36EA059A-70E9-018F-DA32-4CE8871DEB74}"/>
          </ac:picMkLst>
        </pc:picChg>
        <pc:picChg chg="add mod">
          <ac:chgData name="Alex Boardman" userId="3c4038fad9741b6e" providerId="LiveId" clId="{0215D334-93E9-491B-9C5F-BBE0204AF1D4}" dt="2024-03-27T17:00:01.320" v="862" actId="1076"/>
          <ac:picMkLst>
            <pc:docMk/>
            <pc:sldMk cId="1192762767" sldId="277"/>
            <ac:picMk id="15" creationId="{2AFC3450-43F3-F170-9271-9F6CD28E673B}"/>
          </ac:picMkLst>
        </pc:picChg>
        <pc:picChg chg="add mod">
          <ac:chgData name="Alex Boardman" userId="3c4038fad9741b6e" providerId="LiveId" clId="{0215D334-93E9-491B-9C5F-BBE0204AF1D4}" dt="2024-03-27T19:03:48.481" v="1117" actId="571"/>
          <ac:picMkLst>
            <pc:docMk/>
            <pc:sldMk cId="1192762767" sldId="277"/>
            <ac:picMk id="24" creationId="{8B348B7C-9B2C-5B97-36F9-420F5FB6A912}"/>
          </ac:picMkLst>
        </pc:picChg>
        <pc:picChg chg="add mod">
          <ac:chgData name="Alex Boardman" userId="3c4038fad9741b6e" providerId="LiveId" clId="{0215D334-93E9-491B-9C5F-BBE0204AF1D4}" dt="2024-03-27T19:03:50.822" v="1119" actId="571"/>
          <ac:picMkLst>
            <pc:docMk/>
            <pc:sldMk cId="1192762767" sldId="277"/>
            <ac:picMk id="26" creationId="{D5FF7E67-8C57-14FC-9857-BA2FE2DA98FA}"/>
          </ac:picMkLst>
        </pc:picChg>
        <pc:picChg chg="add mod">
          <ac:chgData name="Alex Boardman" userId="3c4038fad9741b6e" providerId="LiveId" clId="{0215D334-93E9-491B-9C5F-BBE0204AF1D4}" dt="2024-03-27T19:03:53.688" v="1121" actId="571"/>
          <ac:picMkLst>
            <pc:docMk/>
            <pc:sldMk cId="1192762767" sldId="277"/>
            <ac:picMk id="28" creationId="{4AE57AF6-C924-7D39-C7DE-DB6E36249DA6}"/>
          </ac:picMkLst>
        </pc:picChg>
        <pc:picChg chg="add mod">
          <ac:chgData name="Alex Boardman" userId="3c4038fad9741b6e" providerId="LiveId" clId="{0215D334-93E9-491B-9C5F-BBE0204AF1D4}" dt="2024-03-27T19:46:47.993" v="1470" actId="1076"/>
          <ac:picMkLst>
            <pc:docMk/>
            <pc:sldMk cId="1192762767" sldId="277"/>
            <ac:picMk id="34" creationId="{D5E1D34A-76ED-DFA6-0EA9-31A482F43D6D}"/>
          </ac:picMkLst>
        </pc:picChg>
        <pc:picChg chg="add mod">
          <ac:chgData name="Alex Boardman" userId="3c4038fad9741b6e" providerId="LiveId" clId="{0215D334-93E9-491B-9C5F-BBE0204AF1D4}" dt="2024-03-27T19:31:18.250" v="1246" actId="571"/>
          <ac:picMkLst>
            <pc:docMk/>
            <pc:sldMk cId="1192762767" sldId="277"/>
            <ac:picMk id="36" creationId="{26775C73-0CC6-394A-7D8A-239E3059C83C}"/>
          </ac:picMkLst>
        </pc:picChg>
        <pc:cxnChg chg="add mod">
          <ac:chgData name="Alex Boardman" userId="3c4038fad9741b6e" providerId="LiveId" clId="{0215D334-93E9-491B-9C5F-BBE0204AF1D4}" dt="2024-03-27T19:31:15.009" v="1244"/>
          <ac:cxnSpMkLst>
            <pc:docMk/>
            <pc:sldMk cId="1192762767" sldId="277"/>
            <ac:cxnSpMk id="33" creationId="{75CA6467-ECB6-3BC9-8BFA-09166E850A9B}"/>
          </ac:cxnSpMkLst>
        </pc:cxnChg>
        <pc:cxnChg chg="add mod">
          <ac:chgData name="Alex Boardman" userId="3c4038fad9741b6e" providerId="LiveId" clId="{0215D334-93E9-491B-9C5F-BBE0204AF1D4}" dt="2024-03-27T19:31:18.250" v="1246" actId="571"/>
          <ac:cxnSpMkLst>
            <pc:docMk/>
            <pc:sldMk cId="1192762767" sldId="277"/>
            <ac:cxnSpMk id="35" creationId="{59141A72-0B4F-05CC-FE41-745E8A05F034}"/>
          </ac:cxnSpMkLst>
        </pc:cxnChg>
      </pc:sldChg>
      <pc:sldChg chg="addSp delSp modSp new mod setBg delAnim modAnim modNotesTx">
        <pc:chgData name="Alex Boardman" userId="3c4038fad9741b6e" providerId="LiveId" clId="{0215D334-93E9-491B-9C5F-BBE0204AF1D4}" dt="2024-03-27T20:38:30.169" v="2567" actId="20577"/>
        <pc:sldMkLst>
          <pc:docMk/>
          <pc:sldMk cId="53517019" sldId="278"/>
        </pc:sldMkLst>
        <pc:spChg chg="mod">
          <ac:chgData name="Alex Boardman" userId="3c4038fad9741b6e" providerId="LiveId" clId="{0215D334-93E9-491B-9C5F-BBE0204AF1D4}" dt="2024-03-27T20:31:33.117" v="2495" actId="20577"/>
          <ac:spMkLst>
            <pc:docMk/>
            <pc:sldMk cId="53517019" sldId="278"/>
            <ac:spMk id="2" creationId="{28FFB0BB-010C-E44E-689B-683469F20329}"/>
          </ac:spMkLst>
        </pc:spChg>
        <pc:spChg chg="del">
          <ac:chgData name="Alex Boardman" userId="3c4038fad9741b6e" providerId="LiveId" clId="{0215D334-93E9-491B-9C5F-BBE0204AF1D4}" dt="2024-03-27T11:27:42.149" v="147" actId="22"/>
          <ac:spMkLst>
            <pc:docMk/>
            <pc:sldMk cId="53517019" sldId="278"/>
            <ac:spMk id="3" creationId="{AE3E3915-088F-963F-AA85-05833C925CF1}"/>
          </ac:spMkLst>
        </pc:spChg>
        <pc:spChg chg="add del mod">
          <ac:chgData name="Alex Boardman" userId="3c4038fad9741b6e" providerId="LiveId" clId="{0215D334-93E9-491B-9C5F-BBE0204AF1D4}" dt="2024-03-27T19:45:55.006" v="1444" actId="478"/>
          <ac:spMkLst>
            <pc:docMk/>
            <pc:sldMk cId="53517019" sldId="278"/>
            <ac:spMk id="3" creationId="{C7061BE5-7EA8-B436-A75F-32D4DE2ECDA1}"/>
          </ac:spMkLst>
        </pc:spChg>
        <pc:spChg chg="add mod">
          <ac:chgData name="Alex Boardman" userId="3c4038fad9741b6e" providerId="LiveId" clId="{0215D334-93E9-491B-9C5F-BBE0204AF1D4}" dt="2024-03-27T13:22:25.524" v="362" actId="21"/>
          <ac:spMkLst>
            <pc:docMk/>
            <pc:sldMk cId="53517019" sldId="278"/>
            <ac:spMk id="6" creationId="{CAE877BD-7D0A-0B27-6F77-BADADCC993E6}"/>
          </ac:spMkLst>
        </pc:spChg>
        <pc:spChg chg="add del">
          <ac:chgData name="Alex Boardman" userId="3c4038fad9741b6e" providerId="LiveId" clId="{0215D334-93E9-491B-9C5F-BBE0204AF1D4}" dt="2024-03-27T13:13:32.278" v="230" actId="26606"/>
          <ac:spMkLst>
            <pc:docMk/>
            <pc:sldMk cId="53517019" sldId="278"/>
            <ac:spMk id="11" creationId="{F0A604E4-7307-451C-93BE-F1F7E1BF3BF8}"/>
          </ac:spMkLst>
        </pc:spChg>
        <pc:spChg chg="add del">
          <ac:chgData name="Alex Boardman" userId="3c4038fad9741b6e" providerId="LiveId" clId="{0215D334-93E9-491B-9C5F-BBE0204AF1D4}" dt="2024-03-27T13:13:32.278" v="230" actId="26606"/>
          <ac:spMkLst>
            <pc:docMk/>
            <pc:sldMk cId="53517019" sldId="278"/>
            <ac:spMk id="13" creationId="{F7F3A0AA-35E5-4085-942B-737839030604}"/>
          </ac:spMkLst>
        </pc:spChg>
        <pc:spChg chg="add del">
          <ac:chgData name="Alex Boardman" userId="3c4038fad9741b6e" providerId="LiveId" clId="{0215D334-93E9-491B-9C5F-BBE0204AF1D4}" dt="2024-03-27T13:13:32.278" v="230" actId="26606"/>
          <ac:spMkLst>
            <pc:docMk/>
            <pc:sldMk cId="53517019" sldId="278"/>
            <ac:spMk id="15" creationId="{402F5C38-C747-4173-ABBF-656E39E82130}"/>
          </ac:spMkLst>
        </pc:spChg>
        <pc:spChg chg="add del mod">
          <ac:chgData name="Alex Boardman" userId="3c4038fad9741b6e" providerId="LiveId" clId="{0215D334-93E9-491B-9C5F-BBE0204AF1D4}" dt="2024-03-27T19:45:53.900" v="1443" actId="478"/>
          <ac:spMkLst>
            <pc:docMk/>
            <pc:sldMk cId="53517019" sldId="278"/>
            <ac:spMk id="16" creationId="{4434CB9D-F5D8-3C27-B390-736530E2B9F4}"/>
          </ac:spMkLst>
        </pc:spChg>
        <pc:spChg chg="add del">
          <ac:chgData name="Alex Boardman" userId="3c4038fad9741b6e" providerId="LiveId" clId="{0215D334-93E9-491B-9C5F-BBE0204AF1D4}" dt="2024-03-27T13:13:32.278" v="230" actId="26606"/>
          <ac:spMkLst>
            <pc:docMk/>
            <pc:sldMk cId="53517019" sldId="278"/>
            <ac:spMk id="17" creationId="{E37EECFC-A684-4391-AE85-4CDAF5565F61}"/>
          </ac:spMkLst>
        </pc:spChg>
        <pc:spChg chg="add">
          <ac:chgData name="Alex Boardman" userId="3c4038fad9741b6e" providerId="LiveId" clId="{0215D334-93E9-491B-9C5F-BBE0204AF1D4}" dt="2024-03-27T13:13:32.278" v="230" actId="26606"/>
          <ac:spMkLst>
            <pc:docMk/>
            <pc:sldMk cId="53517019" sldId="278"/>
            <ac:spMk id="22" creationId="{A8384FB5-9ADC-4DDC-881B-597D56F5B15D}"/>
          </ac:spMkLst>
        </pc:spChg>
        <pc:spChg chg="add mod">
          <ac:chgData name="Alex Boardman" userId="3c4038fad9741b6e" providerId="LiveId" clId="{0215D334-93E9-491B-9C5F-BBE0204AF1D4}" dt="2024-03-27T20:35:11.041" v="2543" actId="404"/>
          <ac:spMkLst>
            <pc:docMk/>
            <pc:sldMk cId="53517019" sldId="278"/>
            <ac:spMk id="23" creationId="{C39CA1EB-CC5A-5DA0-29A7-63036A5D1B7F}"/>
          </ac:spMkLst>
        </pc:spChg>
        <pc:spChg chg="add">
          <ac:chgData name="Alex Boardman" userId="3c4038fad9741b6e" providerId="LiveId" clId="{0215D334-93E9-491B-9C5F-BBE0204AF1D4}" dt="2024-03-27T13:13:32.278" v="230" actId="26606"/>
          <ac:spMkLst>
            <pc:docMk/>
            <pc:sldMk cId="53517019" sldId="278"/>
            <ac:spMk id="24" creationId="{1199E1B1-A8C0-4FE8-A5A8-1CB41D69F857}"/>
          </ac:spMkLst>
        </pc:spChg>
        <pc:spChg chg="add">
          <ac:chgData name="Alex Boardman" userId="3c4038fad9741b6e" providerId="LiveId" clId="{0215D334-93E9-491B-9C5F-BBE0204AF1D4}" dt="2024-03-27T13:13:32.278" v="230" actId="26606"/>
          <ac:spMkLst>
            <pc:docMk/>
            <pc:sldMk cId="53517019" sldId="278"/>
            <ac:spMk id="26" creationId="{84A8DE83-DE75-4B41-9DB4-A7EC0B0DEC0B}"/>
          </ac:spMkLst>
        </pc:spChg>
        <pc:spChg chg="add">
          <ac:chgData name="Alex Boardman" userId="3c4038fad9741b6e" providerId="LiveId" clId="{0215D334-93E9-491B-9C5F-BBE0204AF1D4}" dt="2024-03-27T13:13:32.278" v="230" actId="26606"/>
          <ac:spMkLst>
            <pc:docMk/>
            <pc:sldMk cId="53517019" sldId="278"/>
            <ac:spMk id="28" creationId="{A7009A0A-BEF5-4EAC-AF15-E4F9F002E239}"/>
          </ac:spMkLst>
        </pc:spChg>
        <pc:picChg chg="add del mod ord">
          <ac:chgData name="Alex Boardman" userId="3c4038fad9741b6e" providerId="LiveId" clId="{0215D334-93E9-491B-9C5F-BBE0204AF1D4}" dt="2024-03-27T19:45:52.376" v="1442" actId="478"/>
          <ac:picMkLst>
            <pc:docMk/>
            <pc:sldMk cId="53517019" sldId="278"/>
            <ac:picMk id="5" creationId="{CEF44E23-958F-AC3B-CA65-06B3A4CEFE98}"/>
          </ac:picMkLst>
        </pc:picChg>
        <pc:picChg chg="add mod">
          <ac:chgData name="Alex Boardman" userId="3c4038fad9741b6e" providerId="LiveId" clId="{0215D334-93E9-491B-9C5F-BBE0204AF1D4}" dt="2024-03-27T13:15:09.947" v="339" actId="931"/>
          <ac:picMkLst>
            <pc:docMk/>
            <pc:sldMk cId="53517019" sldId="278"/>
            <ac:picMk id="7" creationId="{8DA428BE-7509-CF37-80DB-81FD4F179FFF}"/>
          </ac:picMkLst>
        </pc:picChg>
        <pc:picChg chg="add del mod">
          <ac:chgData name="Alex Boardman" userId="3c4038fad9741b6e" providerId="LiveId" clId="{0215D334-93E9-491B-9C5F-BBE0204AF1D4}" dt="2024-03-27T13:22:24.626" v="360" actId="478"/>
          <ac:picMkLst>
            <pc:docMk/>
            <pc:sldMk cId="53517019" sldId="278"/>
            <ac:picMk id="9" creationId="{225F2222-A18E-0029-1F2D-4BB178435035}"/>
          </ac:picMkLst>
        </pc:picChg>
        <pc:picChg chg="add mod">
          <ac:chgData name="Alex Boardman" userId="3c4038fad9741b6e" providerId="LiveId" clId="{0215D334-93E9-491B-9C5F-BBE0204AF1D4}" dt="2024-03-27T19:53:55.125" v="1516" actId="1076"/>
          <ac:picMkLst>
            <pc:docMk/>
            <pc:sldMk cId="53517019" sldId="278"/>
            <ac:picMk id="12" creationId="{B65FF6E9-1A89-A85A-C39A-5F0FDB1B5452}"/>
          </ac:picMkLst>
        </pc:picChg>
        <pc:picChg chg="add del mod ord">
          <ac:chgData name="Alex Boardman" userId="3c4038fad9741b6e" providerId="LiveId" clId="{0215D334-93E9-491B-9C5F-BBE0204AF1D4}" dt="2024-03-27T20:15:25.323" v="2276" actId="478"/>
          <ac:picMkLst>
            <pc:docMk/>
            <pc:sldMk cId="53517019" sldId="278"/>
            <ac:picMk id="19" creationId="{8C20DAEB-BEB6-71D2-F456-0BEC676CC391}"/>
          </ac:picMkLst>
        </pc:picChg>
        <pc:picChg chg="add mod ord">
          <ac:chgData name="Alex Boardman" userId="3c4038fad9741b6e" providerId="LiveId" clId="{0215D334-93E9-491B-9C5F-BBE0204AF1D4}" dt="2024-03-27T20:15:39.441" v="2281" actId="1076"/>
          <ac:picMkLst>
            <pc:docMk/>
            <pc:sldMk cId="53517019" sldId="278"/>
            <ac:picMk id="21" creationId="{CEC06573-89E9-8681-1D5A-5507ECA40CF6}"/>
          </ac:picMkLst>
        </pc:picChg>
        <pc:cxnChg chg="add mod ord">
          <ac:chgData name="Alex Boardman" userId="3c4038fad9741b6e" providerId="LiveId" clId="{0215D334-93E9-491B-9C5F-BBE0204AF1D4}" dt="2024-03-27T20:15:45.692" v="2282" actId="170"/>
          <ac:cxnSpMkLst>
            <pc:docMk/>
            <pc:sldMk cId="53517019" sldId="278"/>
            <ac:cxnSpMk id="10" creationId="{8A05B551-5536-9A17-089E-2186D3BBB091}"/>
          </ac:cxnSpMkLst>
        </pc:cxnChg>
      </pc:sldChg>
      <pc:sldChg chg="addSp delSp modSp add del mod setBg">
        <pc:chgData name="Alex Boardman" userId="3c4038fad9741b6e" providerId="LiveId" clId="{0215D334-93E9-491B-9C5F-BBE0204AF1D4}" dt="2024-03-27T19:41:47.371" v="1305" actId="47"/>
        <pc:sldMkLst>
          <pc:docMk/>
          <pc:sldMk cId="1313967153" sldId="279"/>
        </pc:sldMkLst>
        <pc:spChg chg="mod">
          <ac:chgData name="Alex Boardman" userId="3c4038fad9741b6e" providerId="LiveId" clId="{0215D334-93E9-491B-9C5F-BBE0204AF1D4}" dt="2024-03-27T15:58:53.450" v="383" actId="26606"/>
          <ac:spMkLst>
            <pc:docMk/>
            <pc:sldMk cId="1313967153" sldId="279"/>
            <ac:spMk id="2" creationId="{28FFB0BB-010C-E44E-689B-683469F20329}"/>
          </ac:spMkLst>
        </pc:spChg>
        <pc:spChg chg="add del">
          <ac:chgData name="Alex Boardman" userId="3c4038fad9741b6e" providerId="LiveId" clId="{0215D334-93E9-491B-9C5F-BBE0204AF1D4}" dt="2024-03-27T15:58:49.167" v="382" actId="26606"/>
          <ac:spMkLst>
            <pc:docMk/>
            <pc:sldMk cId="1313967153" sldId="279"/>
            <ac:spMk id="3" creationId="{AE3E3915-088F-963F-AA85-05833C925CF1}"/>
          </ac:spMkLst>
        </pc:spChg>
        <pc:spChg chg="add del">
          <ac:chgData name="Alex Boardman" userId="3c4038fad9741b6e" providerId="LiveId" clId="{0215D334-93E9-491B-9C5F-BBE0204AF1D4}" dt="2024-03-27T15:58:53.450" v="383" actId="26606"/>
          <ac:spMkLst>
            <pc:docMk/>
            <pc:sldMk cId="1313967153" sldId="279"/>
            <ac:spMk id="8" creationId="{B34F5AD2-EDBD-4BBD-A55C-EAFFD0C7097A}"/>
          </ac:spMkLst>
        </pc:spChg>
        <pc:spChg chg="add del">
          <ac:chgData name="Alex Boardman" userId="3c4038fad9741b6e" providerId="LiveId" clId="{0215D334-93E9-491B-9C5F-BBE0204AF1D4}" dt="2024-03-27T15:58:49.160" v="381" actId="26606"/>
          <ac:spMkLst>
            <pc:docMk/>
            <pc:sldMk cId="1313967153" sldId="279"/>
            <ac:spMk id="9" creationId="{6F828D28-8E09-41CC-8229-3070B5467A96}"/>
          </ac:spMkLst>
        </pc:spChg>
        <pc:spChg chg="add del">
          <ac:chgData name="Alex Boardman" userId="3c4038fad9741b6e" providerId="LiveId" clId="{0215D334-93E9-491B-9C5F-BBE0204AF1D4}" dt="2024-03-27T15:58:53.450" v="383" actId="26606"/>
          <ac:spMkLst>
            <pc:docMk/>
            <pc:sldMk cId="1313967153" sldId="279"/>
            <ac:spMk id="10" creationId="{C3896A03-3945-419A-B66B-4EE266EDD152}"/>
          </ac:spMkLst>
        </pc:spChg>
        <pc:spChg chg="add del">
          <ac:chgData name="Alex Boardman" userId="3c4038fad9741b6e" providerId="LiveId" clId="{0215D334-93E9-491B-9C5F-BBE0204AF1D4}" dt="2024-03-27T15:58:49.160" v="381" actId="26606"/>
          <ac:spMkLst>
            <pc:docMk/>
            <pc:sldMk cId="1313967153" sldId="279"/>
            <ac:spMk id="11" creationId="{D5B012D8-7F27-4758-9AC6-C889B154BD73}"/>
          </ac:spMkLst>
        </pc:spChg>
        <pc:spChg chg="add del">
          <ac:chgData name="Alex Boardman" userId="3c4038fad9741b6e" providerId="LiveId" clId="{0215D334-93E9-491B-9C5F-BBE0204AF1D4}" dt="2024-03-27T15:58:53.450" v="383" actId="26606"/>
          <ac:spMkLst>
            <pc:docMk/>
            <pc:sldMk cId="1313967153" sldId="279"/>
            <ac:spMk id="12" creationId="{B8EAE243-3A9F-4A46-B0D9-04C723A8A1BD}"/>
          </ac:spMkLst>
        </pc:spChg>
        <pc:spChg chg="add del">
          <ac:chgData name="Alex Boardman" userId="3c4038fad9741b6e" providerId="LiveId" clId="{0215D334-93E9-491B-9C5F-BBE0204AF1D4}" dt="2024-03-27T15:58:49.160" v="381" actId="26606"/>
          <ac:spMkLst>
            <pc:docMk/>
            <pc:sldMk cId="1313967153" sldId="279"/>
            <ac:spMk id="13" creationId="{4063B759-00FC-46D1-9898-8E8625268FAF}"/>
          </ac:spMkLst>
        </pc:spChg>
        <pc:spChg chg="add mod">
          <ac:chgData name="Alex Boardman" userId="3c4038fad9741b6e" providerId="LiveId" clId="{0215D334-93E9-491B-9C5F-BBE0204AF1D4}" dt="2024-03-27T15:58:53.450" v="383" actId="26606"/>
          <ac:spMkLst>
            <pc:docMk/>
            <pc:sldMk cId="1313967153" sldId="279"/>
            <ac:spMk id="15" creationId="{AE3E3915-088F-963F-AA85-05833C925CF1}"/>
          </ac:spMkLst>
        </pc:spChg>
        <pc:spChg chg="add">
          <ac:chgData name="Alex Boardman" userId="3c4038fad9741b6e" providerId="LiveId" clId="{0215D334-93E9-491B-9C5F-BBE0204AF1D4}" dt="2024-03-27T15:58:53.450" v="383" actId="26606"/>
          <ac:spMkLst>
            <pc:docMk/>
            <pc:sldMk cId="1313967153" sldId="279"/>
            <ac:spMk id="20" creationId="{09588DA8-065E-4F6F-8EFD-43104AB2E0CF}"/>
          </ac:spMkLst>
        </pc:spChg>
        <pc:spChg chg="add">
          <ac:chgData name="Alex Boardman" userId="3c4038fad9741b6e" providerId="LiveId" clId="{0215D334-93E9-491B-9C5F-BBE0204AF1D4}" dt="2024-03-27T15:58:53.450" v="383" actId="26606"/>
          <ac:spMkLst>
            <pc:docMk/>
            <pc:sldMk cId="1313967153" sldId="279"/>
            <ac:spMk id="22" creationId="{C4285719-470E-454C-AF62-8323075F1F5B}"/>
          </ac:spMkLst>
        </pc:spChg>
        <pc:spChg chg="add">
          <ac:chgData name="Alex Boardman" userId="3c4038fad9741b6e" providerId="LiveId" clId="{0215D334-93E9-491B-9C5F-BBE0204AF1D4}" dt="2024-03-27T15:58:53.450" v="383" actId="26606"/>
          <ac:spMkLst>
            <pc:docMk/>
            <pc:sldMk cId="1313967153" sldId="279"/>
            <ac:spMk id="24" creationId="{CD9FE4EF-C4D8-49A0-B2FF-81D8DB7D8A24}"/>
          </ac:spMkLst>
        </pc:spChg>
        <pc:spChg chg="add">
          <ac:chgData name="Alex Boardman" userId="3c4038fad9741b6e" providerId="LiveId" clId="{0215D334-93E9-491B-9C5F-BBE0204AF1D4}" dt="2024-03-27T15:58:53.450" v="383" actId="26606"/>
          <ac:spMkLst>
            <pc:docMk/>
            <pc:sldMk cId="1313967153" sldId="279"/>
            <ac:spMk id="26" creationId="{4300840D-0A0B-4512-BACA-B439D5B9C57C}"/>
          </ac:spMkLst>
        </pc:spChg>
        <pc:spChg chg="add">
          <ac:chgData name="Alex Boardman" userId="3c4038fad9741b6e" providerId="LiveId" clId="{0215D334-93E9-491B-9C5F-BBE0204AF1D4}" dt="2024-03-27T15:58:53.450" v="383" actId="26606"/>
          <ac:spMkLst>
            <pc:docMk/>
            <pc:sldMk cId="1313967153" sldId="279"/>
            <ac:spMk id="28" creationId="{D2B78728-A580-49A7-84F9-6EF6F583ADE0}"/>
          </ac:spMkLst>
        </pc:spChg>
        <pc:spChg chg="add">
          <ac:chgData name="Alex Boardman" userId="3c4038fad9741b6e" providerId="LiveId" clId="{0215D334-93E9-491B-9C5F-BBE0204AF1D4}" dt="2024-03-27T15:58:53.450" v="383" actId="26606"/>
          <ac:spMkLst>
            <pc:docMk/>
            <pc:sldMk cId="1313967153" sldId="279"/>
            <ac:spMk id="30" creationId="{38FAA1A1-D861-433F-88FA-1E9D6FD31D11}"/>
          </ac:spMkLst>
        </pc:spChg>
        <pc:spChg chg="add">
          <ac:chgData name="Alex Boardman" userId="3c4038fad9741b6e" providerId="LiveId" clId="{0215D334-93E9-491B-9C5F-BBE0204AF1D4}" dt="2024-03-27T15:58:53.450" v="383" actId="26606"/>
          <ac:spMkLst>
            <pc:docMk/>
            <pc:sldMk cId="1313967153" sldId="279"/>
            <ac:spMk id="32" creationId="{8D71EDA1-87BF-4D5D-AB79-F346FD19278A}"/>
          </ac:spMkLst>
        </pc:spChg>
        <pc:picChg chg="add del">
          <ac:chgData name="Alex Boardman" userId="3c4038fad9741b6e" providerId="LiveId" clId="{0215D334-93E9-491B-9C5F-BBE0204AF1D4}" dt="2024-03-27T15:58:49.160" v="381" actId="26606"/>
          <ac:picMkLst>
            <pc:docMk/>
            <pc:sldMk cId="1313967153" sldId="279"/>
            <ac:picMk id="5" creationId="{0B1D19A5-EE65-A5C7-0A77-5096AC147389}"/>
          </ac:picMkLst>
        </pc:picChg>
      </pc:sldChg>
      <pc:sldChg chg="addSp delSp modSp new del mod setBg">
        <pc:chgData name="Alex Boardman" userId="3c4038fad9741b6e" providerId="LiveId" clId="{0215D334-93E9-491B-9C5F-BBE0204AF1D4}" dt="2024-03-27T19:59:59.142" v="1782" actId="47"/>
        <pc:sldMkLst>
          <pc:docMk/>
          <pc:sldMk cId="1485907470" sldId="280"/>
        </pc:sldMkLst>
        <pc:spChg chg="mod">
          <ac:chgData name="Alex Boardman" userId="3c4038fad9741b6e" providerId="LiveId" clId="{0215D334-93E9-491B-9C5F-BBE0204AF1D4}" dt="2024-03-27T15:59:03.380" v="384" actId="26606"/>
          <ac:spMkLst>
            <pc:docMk/>
            <pc:sldMk cId="1485907470" sldId="280"/>
            <ac:spMk id="2" creationId="{9F78DC69-1976-96E6-884F-1F1A3AFE3299}"/>
          </ac:spMkLst>
        </pc:spChg>
        <pc:spChg chg="del">
          <ac:chgData name="Alex Boardman" userId="3c4038fad9741b6e" providerId="LiveId" clId="{0215D334-93E9-491B-9C5F-BBE0204AF1D4}" dt="2024-03-26T17:59:12.022" v="114" actId="478"/>
          <ac:spMkLst>
            <pc:docMk/>
            <pc:sldMk cId="1485907470" sldId="280"/>
            <ac:spMk id="3" creationId="{C34DDBE3-3C83-5BE4-543A-2A9391FD8FC1}"/>
          </ac:spMkLst>
        </pc:spChg>
        <pc:spChg chg="add">
          <ac:chgData name="Alex Boardman" userId="3c4038fad9741b6e" providerId="LiveId" clId="{0215D334-93E9-491B-9C5F-BBE0204AF1D4}" dt="2024-03-27T15:59:03.380" v="384" actId="26606"/>
          <ac:spMkLst>
            <pc:docMk/>
            <pc:sldMk cId="1485907470" sldId="280"/>
            <ac:spMk id="7" creationId="{577D6B2E-37A3-429E-A37C-F30ED6487282}"/>
          </ac:spMkLst>
        </pc:spChg>
        <pc:spChg chg="add">
          <ac:chgData name="Alex Boardman" userId="3c4038fad9741b6e" providerId="LiveId" clId="{0215D334-93E9-491B-9C5F-BBE0204AF1D4}" dt="2024-03-27T15:59:03.380" v="384" actId="26606"/>
          <ac:spMkLst>
            <pc:docMk/>
            <pc:sldMk cId="1485907470" sldId="280"/>
            <ac:spMk id="9" creationId="{5CEAD642-85CF-4750-8432-7C80C901F001}"/>
          </ac:spMkLst>
        </pc:spChg>
        <pc:spChg chg="add">
          <ac:chgData name="Alex Boardman" userId="3c4038fad9741b6e" providerId="LiveId" clId="{0215D334-93E9-491B-9C5F-BBE0204AF1D4}" dt="2024-03-27T15:59:03.380" v="384" actId="26606"/>
          <ac:spMkLst>
            <pc:docMk/>
            <pc:sldMk cId="1485907470" sldId="280"/>
            <ac:spMk id="11" creationId="{FA33EEAE-15D5-4119-8C1E-89D943F911EF}"/>
          </ac:spMkLst>
        </pc:spChg>
        <pc:spChg chg="add">
          <ac:chgData name="Alex Boardman" userId="3c4038fad9741b6e" providerId="LiveId" clId="{0215D334-93E9-491B-9C5F-BBE0204AF1D4}" dt="2024-03-27T15:59:03.380" v="384" actId="26606"/>
          <ac:spMkLst>
            <pc:docMk/>
            <pc:sldMk cId="1485907470" sldId="280"/>
            <ac:spMk id="13" creationId="{730D8B3B-9B80-4025-B934-26DC7D7CD231}"/>
          </ac:spMkLst>
        </pc:spChg>
        <pc:spChg chg="add">
          <ac:chgData name="Alex Boardman" userId="3c4038fad9741b6e" providerId="LiveId" clId="{0215D334-93E9-491B-9C5F-BBE0204AF1D4}" dt="2024-03-27T15:59:03.380" v="384" actId="26606"/>
          <ac:spMkLst>
            <pc:docMk/>
            <pc:sldMk cId="1485907470" sldId="280"/>
            <ac:spMk id="15" creationId="{1064D5D5-227B-4F66-9AEA-46F570E793BD}"/>
          </ac:spMkLst>
        </pc:spChg>
        <pc:spChg chg="add">
          <ac:chgData name="Alex Boardman" userId="3c4038fad9741b6e" providerId="LiveId" clId="{0215D334-93E9-491B-9C5F-BBE0204AF1D4}" dt="2024-03-27T15:59:03.380" v="384" actId="26606"/>
          <ac:spMkLst>
            <pc:docMk/>
            <pc:sldMk cId="1485907470" sldId="280"/>
            <ac:spMk id="17" creationId="{646B67A4-D328-4747-A82B-65E84FA46368}"/>
          </ac:spMkLst>
        </pc:spChg>
        <pc:spChg chg="add">
          <ac:chgData name="Alex Boardman" userId="3c4038fad9741b6e" providerId="LiveId" clId="{0215D334-93E9-491B-9C5F-BBE0204AF1D4}" dt="2024-03-27T15:59:03.380" v="384" actId="26606"/>
          <ac:spMkLst>
            <pc:docMk/>
            <pc:sldMk cId="1485907470" sldId="280"/>
            <ac:spMk id="19" creationId="{B5A1B09C-1565-46F8-B70F-621C5EB48A09}"/>
          </ac:spMkLst>
        </pc:spChg>
        <pc:spChg chg="add">
          <ac:chgData name="Alex Boardman" userId="3c4038fad9741b6e" providerId="LiveId" clId="{0215D334-93E9-491B-9C5F-BBE0204AF1D4}" dt="2024-03-27T15:59:03.380" v="384" actId="26606"/>
          <ac:spMkLst>
            <pc:docMk/>
            <pc:sldMk cId="1485907470" sldId="280"/>
            <ac:spMk id="21" creationId="{8C516CC8-80AC-446C-A56E-9F54B7210402}"/>
          </ac:spMkLst>
        </pc:spChg>
      </pc:sldChg>
      <pc:sldChg chg="addSp delSp modSp new del mod setBg">
        <pc:chgData name="Alex Boardman" userId="3c4038fad9741b6e" providerId="LiveId" clId="{0215D334-93E9-491B-9C5F-BBE0204AF1D4}" dt="2024-03-27T17:20:59.888" v="977" actId="47"/>
        <pc:sldMkLst>
          <pc:docMk/>
          <pc:sldMk cId="2196288170" sldId="281"/>
        </pc:sldMkLst>
        <pc:spChg chg="mod">
          <ac:chgData name="Alex Boardman" userId="3c4038fad9741b6e" providerId="LiveId" clId="{0215D334-93E9-491B-9C5F-BBE0204AF1D4}" dt="2024-03-27T16:03:14.588" v="401" actId="26606"/>
          <ac:spMkLst>
            <pc:docMk/>
            <pc:sldMk cId="2196288170" sldId="281"/>
            <ac:spMk id="2" creationId="{FA572513-8DE4-B3C9-619D-E59A7DC10E40}"/>
          </ac:spMkLst>
        </pc:spChg>
        <pc:spChg chg="del">
          <ac:chgData name="Alex Boardman" userId="3c4038fad9741b6e" providerId="LiveId" clId="{0215D334-93E9-491B-9C5F-BBE0204AF1D4}" dt="2024-03-27T15:55:04.762" v="363" actId="26606"/>
          <ac:spMkLst>
            <pc:docMk/>
            <pc:sldMk cId="2196288170" sldId="281"/>
            <ac:spMk id="3" creationId="{19659A9E-52F1-A9A0-3C89-1A2192EA96D7}"/>
          </ac:spMkLst>
        </pc:spChg>
        <pc:spChg chg="add del">
          <ac:chgData name="Alex Boardman" userId="3c4038fad9741b6e" providerId="LiveId" clId="{0215D334-93E9-491B-9C5F-BBE0204AF1D4}" dt="2024-03-27T16:03:14.588" v="401" actId="26606"/>
          <ac:spMkLst>
            <pc:docMk/>
            <pc:sldMk cId="2196288170" sldId="281"/>
            <ac:spMk id="9" creationId="{C1DD1A8A-57D5-4A81-AD04-532B043C5611}"/>
          </ac:spMkLst>
        </pc:spChg>
        <pc:spChg chg="add del">
          <ac:chgData name="Alex Boardman" userId="3c4038fad9741b6e" providerId="LiveId" clId="{0215D334-93E9-491B-9C5F-BBE0204AF1D4}" dt="2024-03-27T16:03:14.588" v="401" actId="26606"/>
          <ac:spMkLst>
            <pc:docMk/>
            <pc:sldMk cId="2196288170" sldId="281"/>
            <ac:spMk id="11" creationId="{007891EC-4501-44ED-A8C8-B11B6DB767AB}"/>
          </ac:spMkLst>
        </pc:spChg>
        <pc:spChg chg="add">
          <ac:chgData name="Alex Boardman" userId="3c4038fad9741b6e" providerId="LiveId" clId="{0215D334-93E9-491B-9C5F-BBE0204AF1D4}" dt="2024-03-27T16:03:14.588" v="401" actId="26606"/>
          <ac:spMkLst>
            <pc:docMk/>
            <pc:sldMk cId="2196288170" sldId="281"/>
            <ac:spMk id="17" creationId="{8870DEF6-46A2-D4F8-8BE6-91165D93ECC4}"/>
          </ac:spMkLst>
        </pc:spChg>
        <pc:picChg chg="add del">
          <ac:chgData name="Alex Boardman" userId="3c4038fad9741b6e" providerId="LiveId" clId="{0215D334-93E9-491B-9C5F-BBE0204AF1D4}" dt="2024-03-27T16:02:50.236" v="397" actId="478"/>
          <ac:picMkLst>
            <pc:docMk/>
            <pc:sldMk cId="2196288170" sldId="281"/>
            <ac:picMk id="5" creationId="{12420AD7-F21C-4554-EEF8-5E3F7A876F14}"/>
          </ac:picMkLst>
        </pc:picChg>
        <pc:picChg chg="add">
          <ac:chgData name="Alex Boardman" userId="3c4038fad9741b6e" providerId="LiveId" clId="{0215D334-93E9-491B-9C5F-BBE0204AF1D4}" dt="2024-03-27T16:03:14.588" v="401" actId="26606"/>
          <ac:picMkLst>
            <pc:docMk/>
            <pc:sldMk cId="2196288170" sldId="281"/>
            <ac:picMk id="13" creationId="{72BC74D1-9F4A-AF06-7A23-415B6A316955}"/>
          </ac:picMkLst>
        </pc:picChg>
        <pc:picChg chg="add">
          <ac:chgData name="Alex Boardman" userId="3c4038fad9741b6e" providerId="LiveId" clId="{0215D334-93E9-491B-9C5F-BBE0204AF1D4}" dt="2024-03-27T17:20:49.500" v="974"/>
          <ac:picMkLst>
            <pc:docMk/>
            <pc:sldMk cId="2196288170" sldId="281"/>
            <ac:picMk id="1026" creationId="{61703AE9-D558-871A-4566-286B092F3956}"/>
          </ac:picMkLst>
        </pc:picChg>
        <pc:cxnChg chg="add">
          <ac:chgData name="Alex Boardman" userId="3c4038fad9741b6e" providerId="LiveId" clId="{0215D334-93E9-491B-9C5F-BBE0204AF1D4}" dt="2024-03-27T16:03:14.588" v="401" actId="26606"/>
          <ac:cxnSpMkLst>
            <pc:docMk/>
            <pc:sldMk cId="2196288170" sldId="281"/>
            <ac:cxnSpMk id="19" creationId="{522632D6-DED9-FDEC-FD9F-09FF0A4544CC}"/>
          </ac:cxnSpMkLst>
        </pc:cxnChg>
      </pc:sldChg>
      <pc:sldChg chg="addSp delSp modSp new mod setBg delAnim modAnim modNotesTx">
        <pc:chgData name="Alex Boardman" userId="3c4038fad9741b6e" providerId="LiveId" clId="{0215D334-93E9-491B-9C5F-BBE0204AF1D4}" dt="2024-03-27T20:30:45.269" v="2485"/>
        <pc:sldMkLst>
          <pc:docMk/>
          <pc:sldMk cId="1180226362" sldId="282"/>
        </pc:sldMkLst>
        <pc:spChg chg="mod">
          <ac:chgData name="Alex Boardman" userId="3c4038fad9741b6e" providerId="LiveId" clId="{0215D334-93E9-491B-9C5F-BBE0204AF1D4}" dt="2024-03-27T19:52:47.827" v="1510" actId="20577"/>
          <ac:spMkLst>
            <pc:docMk/>
            <pc:sldMk cId="1180226362" sldId="282"/>
            <ac:spMk id="2" creationId="{7116D4DB-200C-0185-4B58-33E50DF865ED}"/>
          </ac:spMkLst>
        </pc:spChg>
        <pc:spChg chg="del mod">
          <ac:chgData name="Alex Boardman" userId="3c4038fad9741b6e" providerId="LiveId" clId="{0215D334-93E9-491B-9C5F-BBE0204AF1D4}" dt="2024-03-27T15:57:39.633" v="379" actId="478"/>
          <ac:spMkLst>
            <pc:docMk/>
            <pc:sldMk cId="1180226362" sldId="282"/>
            <ac:spMk id="3" creationId="{E280AF4E-DFD8-D39C-FAA6-AAD8F170606C}"/>
          </ac:spMkLst>
        </pc:spChg>
        <pc:spChg chg="add">
          <ac:chgData name="Alex Boardman" userId="3c4038fad9741b6e" providerId="LiveId" clId="{0215D334-93E9-491B-9C5F-BBE0204AF1D4}" dt="2024-03-27T15:55:28.724" v="372" actId="26606"/>
          <ac:spMkLst>
            <pc:docMk/>
            <pc:sldMk cId="1180226362" sldId="282"/>
            <ac:spMk id="8" creationId="{09588DA8-065E-4F6F-8EFD-43104AB2E0CF}"/>
          </ac:spMkLst>
        </pc:spChg>
        <pc:spChg chg="add">
          <ac:chgData name="Alex Boardman" userId="3c4038fad9741b6e" providerId="LiveId" clId="{0215D334-93E9-491B-9C5F-BBE0204AF1D4}" dt="2024-03-27T15:55:28.724" v="372" actId="26606"/>
          <ac:spMkLst>
            <pc:docMk/>
            <pc:sldMk cId="1180226362" sldId="282"/>
            <ac:spMk id="10" creationId="{C4285719-470E-454C-AF62-8323075F1F5B}"/>
          </ac:spMkLst>
        </pc:spChg>
        <pc:spChg chg="add">
          <ac:chgData name="Alex Boardman" userId="3c4038fad9741b6e" providerId="LiveId" clId="{0215D334-93E9-491B-9C5F-BBE0204AF1D4}" dt="2024-03-27T15:55:28.724" v="372" actId="26606"/>
          <ac:spMkLst>
            <pc:docMk/>
            <pc:sldMk cId="1180226362" sldId="282"/>
            <ac:spMk id="12" creationId="{CD9FE4EF-C4D8-49A0-B2FF-81D8DB7D8A24}"/>
          </ac:spMkLst>
        </pc:spChg>
        <pc:spChg chg="add">
          <ac:chgData name="Alex Boardman" userId="3c4038fad9741b6e" providerId="LiveId" clId="{0215D334-93E9-491B-9C5F-BBE0204AF1D4}" dt="2024-03-27T15:55:28.724" v="372" actId="26606"/>
          <ac:spMkLst>
            <pc:docMk/>
            <pc:sldMk cId="1180226362" sldId="282"/>
            <ac:spMk id="14" creationId="{4300840D-0A0B-4512-BACA-B439D5B9C57C}"/>
          </ac:spMkLst>
        </pc:spChg>
        <pc:spChg chg="add">
          <ac:chgData name="Alex Boardman" userId="3c4038fad9741b6e" providerId="LiveId" clId="{0215D334-93E9-491B-9C5F-BBE0204AF1D4}" dt="2024-03-27T15:55:28.724" v="372" actId="26606"/>
          <ac:spMkLst>
            <pc:docMk/>
            <pc:sldMk cId="1180226362" sldId="282"/>
            <ac:spMk id="16" creationId="{D2B78728-A580-49A7-84F9-6EF6F583ADE0}"/>
          </ac:spMkLst>
        </pc:spChg>
        <pc:spChg chg="add">
          <ac:chgData name="Alex Boardman" userId="3c4038fad9741b6e" providerId="LiveId" clId="{0215D334-93E9-491B-9C5F-BBE0204AF1D4}" dt="2024-03-27T15:55:28.724" v="372" actId="26606"/>
          <ac:spMkLst>
            <pc:docMk/>
            <pc:sldMk cId="1180226362" sldId="282"/>
            <ac:spMk id="18" creationId="{38FAA1A1-D861-433F-88FA-1E9D6FD31D11}"/>
          </ac:spMkLst>
        </pc:spChg>
        <pc:spChg chg="add">
          <ac:chgData name="Alex Boardman" userId="3c4038fad9741b6e" providerId="LiveId" clId="{0215D334-93E9-491B-9C5F-BBE0204AF1D4}" dt="2024-03-27T15:55:28.724" v="372" actId="26606"/>
          <ac:spMkLst>
            <pc:docMk/>
            <pc:sldMk cId="1180226362" sldId="282"/>
            <ac:spMk id="20" creationId="{8D71EDA1-87BF-4D5D-AB79-F346FD19278A}"/>
          </ac:spMkLst>
        </pc:spChg>
        <pc:picChg chg="add del mod">
          <ac:chgData name="Alex Boardman" userId="3c4038fad9741b6e" providerId="LiveId" clId="{0215D334-93E9-491B-9C5F-BBE0204AF1D4}" dt="2024-03-27T17:04:51.646" v="910" actId="21"/>
          <ac:picMkLst>
            <pc:docMk/>
            <pc:sldMk cId="1180226362" sldId="282"/>
            <ac:picMk id="5" creationId="{2BAD7336-B2A8-DC67-C635-F06D8489CC64}"/>
          </ac:picMkLst>
        </pc:picChg>
        <pc:picChg chg="add del mod">
          <ac:chgData name="Alex Boardman" userId="3c4038fad9741b6e" providerId="LiveId" clId="{0215D334-93E9-491B-9C5F-BBE0204AF1D4}" dt="2024-03-27T17:55:30.218" v="982" actId="478"/>
          <ac:picMkLst>
            <pc:docMk/>
            <pc:sldMk cId="1180226362" sldId="282"/>
            <ac:picMk id="6" creationId="{D8AB4036-A80B-BF67-22D3-4569DAB6772E}"/>
          </ac:picMkLst>
        </pc:picChg>
        <pc:picChg chg="add del mod">
          <ac:chgData name="Alex Boardman" userId="3c4038fad9741b6e" providerId="LiveId" clId="{0215D334-93E9-491B-9C5F-BBE0204AF1D4}" dt="2024-03-27T19:50:41.681" v="1498" actId="21"/>
          <ac:picMkLst>
            <pc:docMk/>
            <pc:sldMk cId="1180226362" sldId="282"/>
            <ac:picMk id="9" creationId="{14F6706D-E735-3E56-AAD0-2FB1319E0122}"/>
          </ac:picMkLst>
        </pc:picChg>
        <pc:picChg chg="add mod ord">
          <ac:chgData name="Alex Boardman" userId="3c4038fad9741b6e" providerId="LiveId" clId="{0215D334-93E9-491B-9C5F-BBE0204AF1D4}" dt="2024-03-27T18:49:09.439" v="1095" actId="166"/>
          <ac:picMkLst>
            <pc:docMk/>
            <pc:sldMk cId="1180226362" sldId="282"/>
            <ac:picMk id="13" creationId="{003BB52B-C32C-0D72-6DFF-F84F16789150}"/>
          </ac:picMkLst>
        </pc:picChg>
        <pc:picChg chg="add mod">
          <ac:chgData name="Alex Boardman" userId="3c4038fad9741b6e" providerId="LiveId" clId="{0215D334-93E9-491B-9C5F-BBE0204AF1D4}" dt="2024-03-27T19:49:40.822" v="1492" actId="1076"/>
          <ac:picMkLst>
            <pc:docMk/>
            <pc:sldMk cId="1180226362" sldId="282"/>
            <ac:picMk id="17" creationId="{550E1066-1715-99EA-5652-74D6C47F80A8}"/>
          </ac:picMkLst>
        </pc:picChg>
        <pc:picChg chg="add del mod">
          <ac:chgData name="Alex Boardman" userId="3c4038fad9741b6e" providerId="LiveId" clId="{0215D334-93E9-491B-9C5F-BBE0204AF1D4}" dt="2024-03-27T19:52:43.589" v="1508" actId="478"/>
          <ac:picMkLst>
            <pc:docMk/>
            <pc:sldMk cId="1180226362" sldId="282"/>
            <ac:picMk id="19" creationId="{14F6706D-E735-3E56-AAD0-2FB1319E0122}"/>
          </ac:picMkLst>
        </pc:picChg>
        <pc:cxnChg chg="add mod">
          <ac:chgData name="Alex Boardman" userId="3c4038fad9741b6e" providerId="LiveId" clId="{0215D334-93E9-491B-9C5F-BBE0204AF1D4}" dt="2024-03-27T19:31:54.405" v="1256" actId="1076"/>
          <ac:cxnSpMkLst>
            <pc:docMk/>
            <pc:sldMk cId="1180226362" sldId="282"/>
            <ac:cxnSpMk id="15" creationId="{E0D50357-0787-5A30-37A5-27662F1AA20B}"/>
          </ac:cxnSpMkLst>
        </pc:cxnChg>
      </pc:sldChg>
      <pc:sldChg chg="new del">
        <pc:chgData name="Alex Boardman" userId="3c4038fad9741b6e" providerId="LiveId" clId="{0215D334-93E9-491B-9C5F-BBE0204AF1D4}" dt="2024-03-27T16:37:39.135" v="572" actId="47"/>
        <pc:sldMkLst>
          <pc:docMk/>
          <pc:sldMk cId="3734197841" sldId="283"/>
        </pc:sldMkLst>
      </pc:sldChg>
      <pc:sldChg chg="addSp delSp add del setBg delDesignElem">
        <pc:chgData name="Alex Boardman" userId="3c4038fad9741b6e" providerId="LiveId" clId="{0215D334-93E9-491B-9C5F-BBE0204AF1D4}" dt="2024-03-27T16:03:41.169" v="409"/>
        <pc:sldMkLst>
          <pc:docMk/>
          <pc:sldMk cId="3659228956" sldId="284"/>
        </pc:sldMkLst>
        <pc:spChg chg="add del">
          <ac:chgData name="Alex Boardman" userId="3c4038fad9741b6e" providerId="LiveId" clId="{0215D334-93E9-491B-9C5F-BBE0204AF1D4}" dt="2024-03-27T16:03:41.169" v="409"/>
          <ac:spMkLst>
            <pc:docMk/>
            <pc:sldMk cId="3659228956" sldId="284"/>
            <ac:spMk id="8" creationId="{09588DA8-065E-4F6F-8EFD-43104AB2E0CF}"/>
          </ac:spMkLst>
        </pc:spChg>
        <pc:spChg chg="add del">
          <ac:chgData name="Alex Boardman" userId="3c4038fad9741b6e" providerId="LiveId" clId="{0215D334-93E9-491B-9C5F-BBE0204AF1D4}" dt="2024-03-27T16:03:41.169" v="409"/>
          <ac:spMkLst>
            <pc:docMk/>
            <pc:sldMk cId="3659228956" sldId="284"/>
            <ac:spMk id="10" creationId="{C4285719-470E-454C-AF62-8323075F1F5B}"/>
          </ac:spMkLst>
        </pc:spChg>
        <pc:spChg chg="add del">
          <ac:chgData name="Alex Boardman" userId="3c4038fad9741b6e" providerId="LiveId" clId="{0215D334-93E9-491B-9C5F-BBE0204AF1D4}" dt="2024-03-27T16:03:41.169" v="409"/>
          <ac:spMkLst>
            <pc:docMk/>
            <pc:sldMk cId="3659228956" sldId="284"/>
            <ac:spMk id="12" creationId="{CD9FE4EF-C4D8-49A0-B2FF-81D8DB7D8A24}"/>
          </ac:spMkLst>
        </pc:spChg>
        <pc:spChg chg="add del">
          <ac:chgData name="Alex Boardman" userId="3c4038fad9741b6e" providerId="LiveId" clId="{0215D334-93E9-491B-9C5F-BBE0204AF1D4}" dt="2024-03-27T16:03:41.169" v="409"/>
          <ac:spMkLst>
            <pc:docMk/>
            <pc:sldMk cId="3659228956" sldId="284"/>
            <ac:spMk id="14" creationId="{4300840D-0A0B-4512-BACA-B439D5B9C57C}"/>
          </ac:spMkLst>
        </pc:spChg>
        <pc:spChg chg="add del">
          <ac:chgData name="Alex Boardman" userId="3c4038fad9741b6e" providerId="LiveId" clId="{0215D334-93E9-491B-9C5F-BBE0204AF1D4}" dt="2024-03-27T16:03:41.169" v="409"/>
          <ac:spMkLst>
            <pc:docMk/>
            <pc:sldMk cId="3659228956" sldId="284"/>
            <ac:spMk id="16" creationId="{D2B78728-A580-49A7-84F9-6EF6F583ADE0}"/>
          </ac:spMkLst>
        </pc:spChg>
        <pc:spChg chg="add del">
          <ac:chgData name="Alex Boardman" userId="3c4038fad9741b6e" providerId="LiveId" clId="{0215D334-93E9-491B-9C5F-BBE0204AF1D4}" dt="2024-03-27T16:03:41.169" v="409"/>
          <ac:spMkLst>
            <pc:docMk/>
            <pc:sldMk cId="3659228956" sldId="284"/>
            <ac:spMk id="18" creationId="{38FAA1A1-D861-433F-88FA-1E9D6FD31D11}"/>
          </ac:spMkLst>
        </pc:spChg>
        <pc:spChg chg="add del">
          <ac:chgData name="Alex Boardman" userId="3c4038fad9741b6e" providerId="LiveId" clId="{0215D334-93E9-491B-9C5F-BBE0204AF1D4}" dt="2024-03-27T16:03:41.169" v="409"/>
          <ac:spMkLst>
            <pc:docMk/>
            <pc:sldMk cId="3659228956" sldId="284"/>
            <ac:spMk id="20" creationId="{8D71EDA1-87BF-4D5D-AB79-F346FD19278A}"/>
          </ac:spMkLst>
        </pc:spChg>
      </pc:sldChg>
      <pc:sldChg chg="addSp delSp modSp add mod modAnim modNotesTx">
        <pc:chgData name="Alex Boardman" userId="3c4038fad9741b6e" providerId="LiveId" clId="{0215D334-93E9-491B-9C5F-BBE0204AF1D4}" dt="2024-03-27T19:47:05.699" v="1474" actId="1076"/>
        <pc:sldMkLst>
          <pc:docMk/>
          <pc:sldMk cId="4084369709" sldId="284"/>
        </pc:sldMkLst>
        <pc:spChg chg="mod">
          <ac:chgData name="Alex Boardman" userId="3c4038fad9741b6e" providerId="LiveId" clId="{0215D334-93E9-491B-9C5F-BBE0204AF1D4}" dt="2024-03-27T19:29:53.937" v="1232" actId="1076"/>
          <ac:spMkLst>
            <pc:docMk/>
            <pc:sldMk cId="4084369709" sldId="284"/>
            <ac:spMk id="2" creationId="{5644A9D2-CDB9-CE41-2399-FA8C221EB3F8}"/>
          </ac:spMkLst>
        </pc:spChg>
        <pc:spChg chg="del">
          <ac:chgData name="Alex Boardman" userId="3c4038fad9741b6e" providerId="LiveId" clId="{0215D334-93E9-491B-9C5F-BBE0204AF1D4}" dt="2024-03-27T16:44:38.253" v="747" actId="478"/>
          <ac:spMkLst>
            <pc:docMk/>
            <pc:sldMk cId="4084369709" sldId="284"/>
            <ac:spMk id="3" creationId="{A0771031-D212-44F2-3A3B-966EFBFF7D3F}"/>
          </ac:spMkLst>
        </pc:spChg>
        <pc:spChg chg="add mod">
          <ac:chgData name="Alex Boardman" userId="3c4038fad9741b6e" providerId="LiveId" clId="{0215D334-93E9-491B-9C5F-BBE0204AF1D4}" dt="2024-03-27T19:29:53.937" v="1232" actId="1076"/>
          <ac:spMkLst>
            <pc:docMk/>
            <pc:sldMk cId="4084369709" sldId="284"/>
            <ac:spMk id="5" creationId="{BE348120-B41E-4ABF-D037-38050AEFC92E}"/>
          </ac:spMkLst>
        </pc:spChg>
        <pc:spChg chg="add mod">
          <ac:chgData name="Alex Boardman" userId="3c4038fad9741b6e" providerId="LiveId" clId="{0215D334-93E9-491B-9C5F-BBE0204AF1D4}" dt="2024-03-27T19:29:53.937" v="1232" actId="1076"/>
          <ac:spMkLst>
            <pc:docMk/>
            <pc:sldMk cId="4084369709" sldId="284"/>
            <ac:spMk id="22" creationId="{B58B6E03-9675-6D49-68E5-E75558F367B8}"/>
          </ac:spMkLst>
        </pc:spChg>
        <pc:spChg chg="add mod">
          <ac:chgData name="Alex Boardman" userId="3c4038fad9741b6e" providerId="LiveId" clId="{0215D334-93E9-491B-9C5F-BBE0204AF1D4}" dt="2024-03-27T19:29:53.937" v="1232" actId="1076"/>
          <ac:spMkLst>
            <pc:docMk/>
            <pc:sldMk cId="4084369709" sldId="284"/>
            <ac:spMk id="24" creationId="{70B26D12-C1C1-B389-8EEF-F71E3696B138}"/>
          </ac:spMkLst>
        </pc:spChg>
        <pc:spChg chg="add mod">
          <ac:chgData name="Alex Boardman" userId="3c4038fad9741b6e" providerId="LiveId" clId="{0215D334-93E9-491B-9C5F-BBE0204AF1D4}" dt="2024-03-27T19:29:53.937" v="1232" actId="1076"/>
          <ac:spMkLst>
            <pc:docMk/>
            <pc:sldMk cId="4084369709" sldId="284"/>
            <ac:spMk id="26" creationId="{F80B7E08-AA99-7947-FCA9-3C5D6FAF8CC3}"/>
          </ac:spMkLst>
        </pc:spChg>
        <pc:picChg chg="add mod">
          <ac:chgData name="Alex Boardman" userId="3c4038fad9741b6e" providerId="LiveId" clId="{0215D334-93E9-491B-9C5F-BBE0204AF1D4}" dt="2024-03-27T19:29:53.937" v="1232" actId="1076"/>
          <ac:picMkLst>
            <pc:docMk/>
            <pc:sldMk cId="4084369709" sldId="284"/>
            <ac:picMk id="7" creationId="{934C2B84-21E0-A468-D615-E6CABE8E69B9}"/>
          </ac:picMkLst>
        </pc:picChg>
        <pc:picChg chg="add mod">
          <ac:chgData name="Alex Boardman" userId="3c4038fad9741b6e" providerId="LiveId" clId="{0215D334-93E9-491B-9C5F-BBE0204AF1D4}" dt="2024-03-27T19:29:53.937" v="1232" actId="1076"/>
          <ac:picMkLst>
            <pc:docMk/>
            <pc:sldMk cId="4084369709" sldId="284"/>
            <ac:picMk id="11" creationId="{D0E05F71-2C18-9C5F-C3B1-16954B5738E3}"/>
          </ac:picMkLst>
        </pc:picChg>
        <pc:picChg chg="add mod">
          <ac:chgData name="Alex Boardman" userId="3c4038fad9741b6e" providerId="LiveId" clId="{0215D334-93E9-491B-9C5F-BBE0204AF1D4}" dt="2024-03-27T19:29:53.937" v="1232" actId="1076"/>
          <ac:picMkLst>
            <pc:docMk/>
            <pc:sldMk cId="4084369709" sldId="284"/>
            <ac:picMk id="15" creationId="{E0575BD1-68BE-D9A5-EC31-42B167984C41}"/>
          </ac:picMkLst>
        </pc:picChg>
        <pc:picChg chg="add mod">
          <ac:chgData name="Alex Boardman" userId="3c4038fad9741b6e" providerId="LiveId" clId="{0215D334-93E9-491B-9C5F-BBE0204AF1D4}" dt="2024-03-27T19:29:53.937" v="1232" actId="1076"/>
          <ac:picMkLst>
            <pc:docMk/>
            <pc:sldMk cId="4084369709" sldId="284"/>
            <ac:picMk id="19" creationId="{672A1534-86AD-ACE7-00E4-AFC1123EBAFE}"/>
          </ac:picMkLst>
        </pc:picChg>
        <pc:picChg chg="add mod">
          <ac:chgData name="Alex Boardman" userId="3c4038fad9741b6e" providerId="LiveId" clId="{0215D334-93E9-491B-9C5F-BBE0204AF1D4}" dt="2024-03-27T19:47:05.699" v="1474" actId="1076"/>
          <ac:picMkLst>
            <pc:docMk/>
            <pc:sldMk cId="4084369709" sldId="284"/>
            <ac:picMk id="32" creationId="{C351AB89-8228-FE39-C385-FB64CEF555EE}"/>
          </ac:picMkLst>
        </pc:picChg>
        <pc:cxnChg chg="add mod">
          <ac:chgData name="Alex Boardman" userId="3c4038fad9741b6e" providerId="LiveId" clId="{0215D334-93E9-491B-9C5F-BBE0204AF1D4}" dt="2024-03-27T19:46:38.219" v="1468" actId="1076"/>
          <ac:cxnSpMkLst>
            <pc:docMk/>
            <pc:sldMk cId="4084369709" sldId="284"/>
            <ac:cxnSpMk id="28" creationId="{F9C7A72E-7BB1-2D27-688F-F1C80AB222AF}"/>
          </ac:cxnSpMkLst>
        </pc:cxnChg>
      </pc:sldChg>
      <pc:sldChg chg="addSp delSp add del setBg delDesignElem">
        <pc:chgData name="Alex Boardman" userId="3c4038fad9741b6e" providerId="LiveId" clId="{0215D334-93E9-491B-9C5F-BBE0204AF1D4}" dt="2024-03-27T16:03:40.191" v="408"/>
        <pc:sldMkLst>
          <pc:docMk/>
          <pc:sldMk cId="2961759504" sldId="285"/>
        </pc:sldMkLst>
        <pc:spChg chg="add del">
          <ac:chgData name="Alex Boardman" userId="3c4038fad9741b6e" providerId="LiveId" clId="{0215D334-93E9-491B-9C5F-BBE0204AF1D4}" dt="2024-03-27T16:03:40.191" v="408"/>
          <ac:spMkLst>
            <pc:docMk/>
            <pc:sldMk cId="2961759504" sldId="285"/>
            <ac:spMk id="8" creationId="{09588DA8-065E-4F6F-8EFD-43104AB2E0CF}"/>
          </ac:spMkLst>
        </pc:spChg>
        <pc:spChg chg="add del">
          <ac:chgData name="Alex Boardman" userId="3c4038fad9741b6e" providerId="LiveId" clId="{0215D334-93E9-491B-9C5F-BBE0204AF1D4}" dt="2024-03-27T16:03:40.191" v="408"/>
          <ac:spMkLst>
            <pc:docMk/>
            <pc:sldMk cId="2961759504" sldId="285"/>
            <ac:spMk id="10" creationId="{C4285719-470E-454C-AF62-8323075F1F5B}"/>
          </ac:spMkLst>
        </pc:spChg>
        <pc:spChg chg="add del">
          <ac:chgData name="Alex Boardman" userId="3c4038fad9741b6e" providerId="LiveId" clId="{0215D334-93E9-491B-9C5F-BBE0204AF1D4}" dt="2024-03-27T16:03:40.191" v="408"/>
          <ac:spMkLst>
            <pc:docMk/>
            <pc:sldMk cId="2961759504" sldId="285"/>
            <ac:spMk id="12" creationId="{CD9FE4EF-C4D8-49A0-B2FF-81D8DB7D8A24}"/>
          </ac:spMkLst>
        </pc:spChg>
        <pc:spChg chg="add del">
          <ac:chgData name="Alex Boardman" userId="3c4038fad9741b6e" providerId="LiveId" clId="{0215D334-93E9-491B-9C5F-BBE0204AF1D4}" dt="2024-03-27T16:03:40.191" v="408"/>
          <ac:spMkLst>
            <pc:docMk/>
            <pc:sldMk cId="2961759504" sldId="285"/>
            <ac:spMk id="14" creationId="{4300840D-0A0B-4512-BACA-B439D5B9C57C}"/>
          </ac:spMkLst>
        </pc:spChg>
        <pc:spChg chg="add del">
          <ac:chgData name="Alex Boardman" userId="3c4038fad9741b6e" providerId="LiveId" clId="{0215D334-93E9-491B-9C5F-BBE0204AF1D4}" dt="2024-03-27T16:03:40.191" v="408"/>
          <ac:spMkLst>
            <pc:docMk/>
            <pc:sldMk cId="2961759504" sldId="285"/>
            <ac:spMk id="16" creationId="{D2B78728-A580-49A7-84F9-6EF6F583ADE0}"/>
          </ac:spMkLst>
        </pc:spChg>
        <pc:spChg chg="add del">
          <ac:chgData name="Alex Boardman" userId="3c4038fad9741b6e" providerId="LiveId" clId="{0215D334-93E9-491B-9C5F-BBE0204AF1D4}" dt="2024-03-27T16:03:40.191" v="408"/>
          <ac:spMkLst>
            <pc:docMk/>
            <pc:sldMk cId="2961759504" sldId="285"/>
            <ac:spMk id="18" creationId="{38FAA1A1-D861-433F-88FA-1E9D6FD31D11}"/>
          </ac:spMkLst>
        </pc:spChg>
        <pc:spChg chg="add del">
          <ac:chgData name="Alex Boardman" userId="3c4038fad9741b6e" providerId="LiveId" clId="{0215D334-93E9-491B-9C5F-BBE0204AF1D4}" dt="2024-03-27T16:03:40.191" v="408"/>
          <ac:spMkLst>
            <pc:docMk/>
            <pc:sldMk cId="2961759504" sldId="285"/>
            <ac:spMk id="20" creationId="{8D71EDA1-87BF-4D5D-AB79-F346FD19278A}"/>
          </ac:spMkLst>
        </pc:spChg>
      </pc:sldChg>
      <pc:sldChg chg="addSp delSp modSp add mod addAnim delAnim modAnim">
        <pc:chgData name="Alex Boardman" userId="3c4038fad9741b6e" providerId="LiveId" clId="{0215D334-93E9-491B-9C5F-BBE0204AF1D4}" dt="2024-03-27T19:50:13.079" v="1495" actId="1076"/>
        <pc:sldMkLst>
          <pc:docMk/>
          <pc:sldMk cId="4260039878" sldId="285"/>
        </pc:sldMkLst>
        <pc:spChg chg="mod ord">
          <ac:chgData name="Alex Boardman" userId="3c4038fad9741b6e" providerId="LiveId" clId="{0215D334-93E9-491B-9C5F-BBE0204AF1D4}" dt="2024-03-27T19:50:13.079" v="1495" actId="1076"/>
          <ac:spMkLst>
            <pc:docMk/>
            <pc:sldMk cId="4260039878" sldId="285"/>
            <ac:spMk id="2" creationId="{5644A9D2-CDB9-CE41-2399-FA8C221EB3F8}"/>
          </ac:spMkLst>
        </pc:spChg>
        <pc:spChg chg="del">
          <ac:chgData name="Alex Boardman" userId="3c4038fad9741b6e" providerId="LiveId" clId="{0215D334-93E9-491B-9C5F-BBE0204AF1D4}" dt="2024-03-27T17:04:55.711" v="911" actId="478"/>
          <ac:spMkLst>
            <pc:docMk/>
            <pc:sldMk cId="4260039878" sldId="285"/>
            <ac:spMk id="3" creationId="{A0771031-D212-44F2-3A3B-966EFBFF7D3F}"/>
          </ac:spMkLst>
        </pc:spChg>
        <pc:spChg chg="add del">
          <ac:chgData name="Alex Boardman" userId="3c4038fad9741b6e" providerId="LiveId" clId="{0215D334-93E9-491B-9C5F-BBE0204AF1D4}" dt="2024-03-27T18:33:40.621" v="1057" actId="26606"/>
          <ac:spMkLst>
            <pc:docMk/>
            <pc:sldMk cId="4260039878" sldId="285"/>
            <ac:spMk id="8" creationId="{09588DA8-065E-4F6F-8EFD-43104AB2E0CF}"/>
          </ac:spMkLst>
        </pc:spChg>
        <pc:spChg chg="add del">
          <ac:chgData name="Alex Boardman" userId="3c4038fad9741b6e" providerId="LiveId" clId="{0215D334-93E9-491B-9C5F-BBE0204AF1D4}" dt="2024-03-27T18:33:40.621" v="1057" actId="26606"/>
          <ac:spMkLst>
            <pc:docMk/>
            <pc:sldMk cId="4260039878" sldId="285"/>
            <ac:spMk id="10" creationId="{C4285719-470E-454C-AF62-8323075F1F5B}"/>
          </ac:spMkLst>
        </pc:spChg>
        <pc:spChg chg="add del">
          <ac:chgData name="Alex Boardman" userId="3c4038fad9741b6e" providerId="LiveId" clId="{0215D334-93E9-491B-9C5F-BBE0204AF1D4}" dt="2024-03-27T18:33:40.621" v="1057" actId="26606"/>
          <ac:spMkLst>
            <pc:docMk/>
            <pc:sldMk cId="4260039878" sldId="285"/>
            <ac:spMk id="12" creationId="{CD9FE4EF-C4D8-49A0-B2FF-81D8DB7D8A24}"/>
          </ac:spMkLst>
        </pc:spChg>
        <pc:spChg chg="add del">
          <ac:chgData name="Alex Boardman" userId="3c4038fad9741b6e" providerId="LiveId" clId="{0215D334-93E9-491B-9C5F-BBE0204AF1D4}" dt="2024-03-27T18:33:40.621" v="1057" actId="26606"/>
          <ac:spMkLst>
            <pc:docMk/>
            <pc:sldMk cId="4260039878" sldId="285"/>
            <ac:spMk id="14" creationId="{4300840D-0A0B-4512-BACA-B439D5B9C57C}"/>
          </ac:spMkLst>
        </pc:spChg>
        <pc:spChg chg="add del">
          <ac:chgData name="Alex Boardman" userId="3c4038fad9741b6e" providerId="LiveId" clId="{0215D334-93E9-491B-9C5F-BBE0204AF1D4}" dt="2024-03-27T18:33:40.621" v="1057" actId="26606"/>
          <ac:spMkLst>
            <pc:docMk/>
            <pc:sldMk cId="4260039878" sldId="285"/>
            <ac:spMk id="16" creationId="{D2B78728-A580-49A7-84F9-6EF6F583ADE0}"/>
          </ac:spMkLst>
        </pc:spChg>
        <pc:spChg chg="add del">
          <ac:chgData name="Alex Boardman" userId="3c4038fad9741b6e" providerId="LiveId" clId="{0215D334-93E9-491B-9C5F-BBE0204AF1D4}" dt="2024-03-27T18:33:40.621" v="1057" actId="26606"/>
          <ac:spMkLst>
            <pc:docMk/>
            <pc:sldMk cId="4260039878" sldId="285"/>
            <ac:spMk id="18" creationId="{38FAA1A1-D861-433F-88FA-1E9D6FD31D11}"/>
          </ac:spMkLst>
        </pc:spChg>
        <pc:spChg chg="add del">
          <ac:chgData name="Alex Boardman" userId="3c4038fad9741b6e" providerId="LiveId" clId="{0215D334-93E9-491B-9C5F-BBE0204AF1D4}" dt="2024-03-27T18:33:40.621" v="1057" actId="26606"/>
          <ac:spMkLst>
            <pc:docMk/>
            <pc:sldMk cId="4260039878" sldId="285"/>
            <ac:spMk id="20" creationId="{8D71EDA1-87BF-4D5D-AB79-F346FD19278A}"/>
          </ac:spMkLst>
        </pc:spChg>
        <pc:spChg chg="add">
          <ac:chgData name="Alex Boardman" userId="3c4038fad9741b6e" providerId="LiveId" clId="{0215D334-93E9-491B-9C5F-BBE0204AF1D4}" dt="2024-03-27T18:33:40.621" v="1057" actId="26606"/>
          <ac:spMkLst>
            <pc:docMk/>
            <pc:sldMk cId="4260039878" sldId="285"/>
            <ac:spMk id="22" creationId="{9203DE33-2CD4-4CA8-9AF3-37C3B65133B0}"/>
          </ac:spMkLst>
        </pc:spChg>
        <pc:spChg chg="add">
          <ac:chgData name="Alex Boardman" userId="3c4038fad9741b6e" providerId="LiveId" clId="{0215D334-93E9-491B-9C5F-BBE0204AF1D4}" dt="2024-03-27T18:33:40.621" v="1057" actId="26606"/>
          <ac:spMkLst>
            <pc:docMk/>
            <pc:sldMk cId="4260039878" sldId="285"/>
            <ac:spMk id="23" creationId="{0AF57B88-1D4C-41FA-A761-EC1DD10C35CB}"/>
          </ac:spMkLst>
        </pc:spChg>
        <pc:spChg chg="add">
          <ac:chgData name="Alex Boardman" userId="3c4038fad9741b6e" providerId="LiveId" clId="{0215D334-93E9-491B-9C5F-BBE0204AF1D4}" dt="2024-03-27T18:33:40.621" v="1057" actId="26606"/>
          <ac:spMkLst>
            <pc:docMk/>
            <pc:sldMk cId="4260039878" sldId="285"/>
            <ac:spMk id="24" creationId="{D2548F45-5164-4ABB-8212-7F293FDED8D4}"/>
          </ac:spMkLst>
        </pc:spChg>
        <pc:spChg chg="add del">
          <ac:chgData name="Alex Boardman" userId="3c4038fad9741b6e" providerId="LiveId" clId="{0215D334-93E9-491B-9C5F-BBE0204AF1D4}" dt="2024-03-27T18:31:54.666" v="1043" actId="26606"/>
          <ac:spMkLst>
            <pc:docMk/>
            <pc:sldMk cId="4260039878" sldId="285"/>
            <ac:spMk id="25" creationId="{9203DE33-2CD4-4CA8-9AF3-37C3B65133B0}"/>
          </ac:spMkLst>
        </pc:spChg>
        <pc:spChg chg="add">
          <ac:chgData name="Alex Boardman" userId="3c4038fad9741b6e" providerId="LiveId" clId="{0215D334-93E9-491B-9C5F-BBE0204AF1D4}" dt="2024-03-27T18:33:40.621" v="1057" actId="26606"/>
          <ac:spMkLst>
            <pc:docMk/>
            <pc:sldMk cId="4260039878" sldId="285"/>
            <ac:spMk id="26" creationId="{5E81CCFB-7BEF-4186-86FB-D09450B4D02D}"/>
          </ac:spMkLst>
        </pc:spChg>
        <pc:spChg chg="add del">
          <ac:chgData name="Alex Boardman" userId="3c4038fad9741b6e" providerId="LiveId" clId="{0215D334-93E9-491B-9C5F-BBE0204AF1D4}" dt="2024-03-27T18:31:54.666" v="1043" actId="26606"/>
          <ac:spMkLst>
            <pc:docMk/>
            <pc:sldMk cId="4260039878" sldId="285"/>
            <ac:spMk id="27" creationId="{0AF57B88-1D4C-41FA-A761-EC1DD10C35CB}"/>
          </ac:spMkLst>
        </pc:spChg>
        <pc:spChg chg="add del">
          <ac:chgData name="Alex Boardman" userId="3c4038fad9741b6e" providerId="LiveId" clId="{0215D334-93E9-491B-9C5F-BBE0204AF1D4}" dt="2024-03-27T18:31:54.666" v="1043" actId="26606"/>
          <ac:spMkLst>
            <pc:docMk/>
            <pc:sldMk cId="4260039878" sldId="285"/>
            <ac:spMk id="29" creationId="{D2548F45-5164-4ABB-8212-7F293FDED8D4}"/>
          </ac:spMkLst>
        </pc:spChg>
        <pc:spChg chg="add del">
          <ac:chgData name="Alex Boardman" userId="3c4038fad9741b6e" providerId="LiveId" clId="{0215D334-93E9-491B-9C5F-BBE0204AF1D4}" dt="2024-03-27T18:31:54.666" v="1043" actId="26606"/>
          <ac:spMkLst>
            <pc:docMk/>
            <pc:sldMk cId="4260039878" sldId="285"/>
            <ac:spMk id="31" creationId="{5E81CCFB-7BEF-4186-86FB-D09450B4D02D}"/>
          </ac:spMkLst>
        </pc:spChg>
        <pc:picChg chg="add mod modCrop">
          <ac:chgData name="Alex Boardman" userId="3c4038fad9741b6e" providerId="LiveId" clId="{0215D334-93E9-491B-9C5F-BBE0204AF1D4}" dt="2024-03-27T18:33:50.852" v="1061" actId="1076"/>
          <ac:picMkLst>
            <pc:docMk/>
            <pc:sldMk cId="4260039878" sldId="285"/>
            <ac:picMk id="5" creationId="{2BAD7336-B2A8-DC67-C635-F06D8489CC64}"/>
          </ac:picMkLst>
        </pc:picChg>
        <pc:picChg chg="add mod">
          <ac:chgData name="Alex Boardman" userId="3c4038fad9741b6e" providerId="LiveId" clId="{0215D334-93E9-491B-9C5F-BBE0204AF1D4}" dt="2024-03-27T19:47:03.058" v="1473" actId="1076"/>
          <ac:picMkLst>
            <pc:docMk/>
            <pc:sldMk cId="4260039878" sldId="285"/>
            <ac:picMk id="6" creationId="{20EFCF2A-256B-E213-CAB2-29E2481E6150}"/>
          </ac:picMkLst>
        </pc:picChg>
        <pc:cxnChg chg="add mod">
          <ac:chgData name="Alex Boardman" userId="3c4038fad9741b6e" providerId="LiveId" clId="{0215D334-93E9-491B-9C5F-BBE0204AF1D4}" dt="2024-03-27T19:31:26.044" v="1248"/>
          <ac:cxnSpMkLst>
            <pc:docMk/>
            <pc:sldMk cId="4260039878" sldId="285"/>
            <ac:cxnSpMk id="4" creationId="{CF04B73A-9FE3-8BF9-82CE-DB867FB4E4FB}"/>
          </ac:cxnSpMkLst>
        </pc:cxnChg>
      </pc:sldChg>
      <pc:sldChg chg="addSp delSp modSp new mod setBg modAnim">
        <pc:chgData name="Alex Boardman" userId="3c4038fad9741b6e" providerId="LiveId" clId="{0215D334-93E9-491B-9C5F-BBE0204AF1D4}" dt="2024-03-27T16:07:41.804" v="426"/>
        <pc:sldMkLst>
          <pc:docMk/>
          <pc:sldMk cId="2875030151" sldId="286"/>
        </pc:sldMkLst>
        <pc:spChg chg="del mod">
          <ac:chgData name="Alex Boardman" userId="3c4038fad9741b6e" providerId="LiveId" clId="{0215D334-93E9-491B-9C5F-BBE0204AF1D4}" dt="2024-03-27T16:07:19.661" v="419" actId="478"/>
          <ac:spMkLst>
            <pc:docMk/>
            <pc:sldMk cId="2875030151" sldId="286"/>
            <ac:spMk id="2" creationId="{C9CFEDE1-73FA-849A-52A5-967AABE6EB33}"/>
          </ac:spMkLst>
        </pc:spChg>
        <pc:spChg chg="del mod">
          <ac:chgData name="Alex Boardman" userId="3c4038fad9741b6e" providerId="LiveId" clId="{0215D334-93E9-491B-9C5F-BBE0204AF1D4}" dt="2024-03-27T16:07:20.751" v="420" actId="478"/>
          <ac:spMkLst>
            <pc:docMk/>
            <pc:sldMk cId="2875030151" sldId="286"/>
            <ac:spMk id="3" creationId="{A2F229C7-ECFB-F666-35C6-F29884FA6A50}"/>
          </ac:spMkLst>
        </pc:spChg>
        <pc:spChg chg="add mod">
          <ac:chgData name="Alex Boardman" userId="3c4038fad9741b6e" providerId="LiveId" clId="{0215D334-93E9-491B-9C5F-BBE0204AF1D4}" dt="2024-03-27T16:07:34.285" v="425" actId="1076"/>
          <ac:spMkLst>
            <pc:docMk/>
            <pc:sldMk cId="2875030151" sldId="286"/>
            <ac:spMk id="5" creationId="{96B7E1EC-C264-831F-058B-851709292D9D}"/>
          </ac:spMkLst>
        </pc:spChg>
        <pc:spChg chg="add">
          <ac:chgData name="Alex Boardman" userId="3c4038fad9741b6e" providerId="LiveId" clId="{0215D334-93E9-491B-9C5F-BBE0204AF1D4}" dt="2024-03-27T16:06:53.829" v="413" actId="26606"/>
          <ac:spMkLst>
            <pc:docMk/>
            <pc:sldMk cId="2875030151" sldId="286"/>
            <ac:spMk id="8" creationId="{577D6B2E-37A3-429E-A37C-F30ED6487282}"/>
          </ac:spMkLst>
        </pc:spChg>
        <pc:spChg chg="add">
          <ac:chgData name="Alex Boardman" userId="3c4038fad9741b6e" providerId="LiveId" clId="{0215D334-93E9-491B-9C5F-BBE0204AF1D4}" dt="2024-03-27T16:06:53.829" v="413" actId="26606"/>
          <ac:spMkLst>
            <pc:docMk/>
            <pc:sldMk cId="2875030151" sldId="286"/>
            <ac:spMk id="10" creationId="{5CEAD642-85CF-4750-8432-7C80C901F001}"/>
          </ac:spMkLst>
        </pc:spChg>
        <pc:spChg chg="add">
          <ac:chgData name="Alex Boardman" userId="3c4038fad9741b6e" providerId="LiveId" clId="{0215D334-93E9-491B-9C5F-BBE0204AF1D4}" dt="2024-03-27T16:06:53.829" v="413" actId="26606"/>
          <ac:spMkLst>
            <pc:docMk/>
            <pc:sldMk cId="2875030151" sldId="286"/>
            <ac:spMk id="12" creationId="{FA33EEAE-15D5-4119-8C1E-89D943F911EF}"/>
          </ac:spMkLst>
        </pc:spChg>
        <pc:spChg chg="add">
          <ac:chgData name="Alex Boardman" userId="3c4038fad9741b6e" providerId="LiveId" clId="{0215D334-93E9-491B-9C5F-BBE0204AF1D4}" dt="2024-03-27T16:06:53.829" v="413" actId="26606"/>
          <ac:spMkLst>
            <pc:docMk/>
            <pc:sldMk cId="2875030151" sldId="286"/>
            <ac:spMk id="14" creationId="{730D8B3B-9B80-4025-B934-26DC7D7CD231}"/>
          </ac:spMkLst>
        </pc:spChg>
        <pc:spChg chg="add">
          <ac:chgData name="Alex Boardman" userId="3c4038fad9741b6e" providerId="LiveId" clId="{0215D334-93E9-491B-9C5F-BBE0204AF1D4}" dt="2024-03-27T16:06:53.829" v="413" actId="26606"/>
          <ac:spMkLst>
            <pc:docMk/>
            <pc:sldMk cId="2875030151" sldId="286"/>
            <ac:spMk id="16" creationId="{1064D5D5-227B-4F66-9AEA-46F570E793BD}"/>
          </ac:spMkLst>
        </pc:spChg>
        <pc:spChg chg="add">
          <ac:chgData name="Alex Boardman" userId="3c4038fad9741b6e" providerId="LiveId" clId="{0215D334-93E9-491B-9C5F-BBE0204AF1D4}" dt="2024-03-27T16:06:53.829" v="413" actId="26606"/>
          <ac:spMkLst>
            <pc:docMk/>
            <pc:sldMk cId="2875030151" sldId="286"/>
            <ac:spMk id="18" creationId="{646B67A4-D328-4747-A82B-65E84FA46368}"/>
          </ac:spMkLst>
        </pc:spChg>
        <pc:spChg chg="add">
          <ac:chgData name="Alex Boardman" userId="3c4038fad9741b6e" providerId="LiveId" clId="{0215D334-93E9-491B-9C5F-BBE0204AF1D4}" dt="2024-03-27T16:06:53.829" v="413" actId="26606"/>
          <ac:spMkLst>
            <pc:docMk/>
            <pc:sldMk cId="2875030151" sldId="286"/>
            <ac:spMk id="20" creationId="{B5A1B09C-1565-46F8-B70F-621C5EB48A09}"/>
          </ac:spMkLst>
        </pc:spChg>
        <pc:spChg chg="add">
          <ac:chgData name="Alex Boardman" userId="3c4038fad9741b6e" providerId="LiveId" clId="{0215D334-93E9-491B-9C5F-BBE0204AF1D4}" dt="2024-03-27T16:06:53.829" v="413" actId="26606"/>
          <ac:spMkLst>
            <pc:docMk/>
            <pc:sldMk cId="2875030151" sldId="286"/>
            <ac:spMk id="22" creationId="{8C516CC8-80AC-446C-A56E-9F54B7210402}"/>
          </ac:spMkLst>
        </pc:spChg>
        <pc:picChg chg="add mod">
          <ac:chgData name="Alex Boardman" userId="3c4038fad9741b6e" providerId="LiveId" clId="{0215D334-93E9-491B-9C5F-BBE0204AF1D4}" dt="2024-03-27T16:07:26.433" v="422" actId="14100"/>
          <ac:picMkLst>
            <pc:docMk/>
            <pc:sldMk cId="2875030151" sldId="286"/>
            <ac:picMk id="4" creationId="{340E9B7B-0456-919C-2514-5093DA9E5FB2}"/>
          </ac:picMkLst>
        </pc:picChg>
        <pc:picChg chg="add mod">
          <ac:chgData name="Alex Boardman" userId="3c4038fad9741b6e" providerId="LiveId" clId="{0215D334-93E9-491B-9C5F-BBE0204AF1D4}" dt="2024-03-27T16:07:41.804" v="426"/>
          <ac:picMkLst>
            <pc:docMk/>
            <pc:sldMk cId="2875030151" sldId="286"/>
            <ac:picMk id="6" creationId="{A5EED276-F7BA-F241-9DB0-DA4DE0F9C11C}"/>
          </ac:picMkLst>
        </pc:picChg>
      </pc:sldChg>
      <pc:sldChg chg="delSp add del setBg delDesignElem">
        <pc:chgData name="Alex Boardman" userId="3c4038fad9741b6e" providerId="LiveId" clId="{0215D334-93E9-491B-9C5F-BBE0204AF1D4}" dt="2024-03-27T18:39:50.567" v="1079" actId="47"/>
        <pc:sldMkLst>
          <pc:docMk/>
          <pc:sldMk cId="2558660399" sldId="287"/>
        </pc:sldMkLst>
        <pc:spChg chg="del">
          <ac:chgData name="Alex Boardman" userId="3c4038fad9741b6e" providerId="LiveId" clId="{0215D334-93E9-491B-9C5F-BBE0204AF1D4}" dt="2024-03-27T17:20:56.690" v="976"/>
          <ac:spMkLst>
            <pc:docMk/>
            <pc:sldMk cId="2558660399" sldId="287"/>
            <ac:spMk id="22" creationId="{A8384FB5-9ADC-4DDC-881B-597D56F5B15D}"/>
          </ac:spMkLst>
        </pc:spChg>
        <pc:spChg chg="del">
          <ac:chgData name="Alex Boardman" userId="3c4038fad9741b6e" providerId="LiveId" clId="{0215D334-93E9-491B-9C5F-BBE0204AF1D4}" dt="2024-03-27T17:20:56.690" v="976"/>
          <ac:spMkLst>
            <pc:docMk/>
            <pc:sldMk cId="2558660399" sldId="287"/>
            <ac:spMk id="24" creationId="{1199E1B1-A8C0-4FE8-A5A8-1CB41D69F857}"/>
          </ac:spMkLst>
        </pc:spChg>
        <pc:spChg chg="del">
          <ac:chgData name="Alex Boardman" userId="3c4038fad9741b6e" providerId="LiveId" clId="{0215D334-93E9-491B-9C5F-BBE0204AF1D4}" dt="2024-03-27T17:20:56.690" v="976"/>
          <ac:spMkLst>
            <pc:docMk/>
            <pc:sldMk cId="2558660399" sldId="287"/>
            <ac:spMk id="26" creationId="{84A8DE83-DE75-4B41-9DB4-A7EC0B0DEC0B}"/>
          </ac:spMkLst>
        </pc:spChg>
        <pc:spChg chg="del">
          <ac:chgData name="Alex Boardman" userId="3c4038fad9741b6e" providerId="LiveId" clId="{0215D334-93E9-491B-9C5F-BBE0204AF1D4}" dt="2024-03-27T17:20:56.690" v="976"/>
          <ac:spMkLst>
            <pc:docMk/>
            <pc:sldMk cId="2558660399" sldId="287"/>
            <ac:spMk id="28" creationId="{A7009A0A-BEF5-4EAC-AF15-E4F9F002E239}"/>
          </ac:spMkLst>
        </pc:spChg>
      </pc:sldChg>
      <pc:sldChg chg="addSp delSp modSp add mod addAnim delAnim modAnim modNotesTx">
        <pc:chgData name="Alex Boardman" userId="3c4038fad9741b6e" providerId="LiveId" clId="{0215D334-93E9-491B-9C5F-BBE0204AF1D4}" dt="2024-03-27T20:35:29.226" v="2549" actId="404"/>
        <pc:sldMkLst>
          <pc:docMk/>
          <pc:sldMk cId="387407544" sldId="288"/>
        </pc:sldMkLst>
        <pc:spChg chg="mod ord">
          <ac:chgData name="Alex Boardman" userId="3c4038fad9741b6e" providerId="LiveId" clId="{0215D334-93E9-491B-9C5F-BBE0204AF1D4}" dt="2024-03-27T19:50:29.409" v="1497" actId="255"/>
          <ac:spMkLst>
            <pc:docMk/>
            <pc:sldMk cId="387407544" sldId="288"/>
            <ac:spMk id="2" creationId="{5644A9D2-CDB9-CE41-2399-FA8C221EB3F8}"/>
          </ac:spMkLst>
        </pc:spChg>
        <pc:spChg chg="add del">
          <ac:chgData name="Alex Boardman" userId="3c4038fad9741b6e" providerId="LiveId" clId="{0215D334-93E9-491B-9C5F-BBE0204AF1D4}" dt="2024-03-27T18:32:18.206" v="1051" actId="26606"/>
          <ac:spMkLst>
            <pc:docMk/>
            <pc:sldMk cId="387407544" sldId="288"/>
            <ac:spMk id="8" creationId="{09588DA8-065E-4F6F-8EFD-43104AB2E0CF}"/>
          </ac:spMkLst>
        </pc:spChg>
        <pc:spChg chg="add del">
          <ac:chgData name="Alex Boardman" userId="3c4038fad9741b6e" providerId="LiveId" clId="{0215D334-93E9-491B-9C5F-BBE0204AF1D4}" dt="2024-03-27T18:32:18.206" v="1051" actId="26606"/>
          <ac:spMkLst>
            <pc:docMk/>
            <pc:sldMk cId="387407544" sldId="288"/>
            <ac:spMk id="10" creationId="{C4285719-470E-454C-AF62-8323075F1F5B}"/>
          </ac:spMkLst>
        </pc:spChg>
        <pc:spChg chg="add del">
          <ac:chgData name="Alex Boardman" userId="3c4038fad9741b6e" providerId="LiveId" clId="{0215D334-93E9-491B-9C5F-BBE0204AF1D4}" dt="2024-03-27T18:32:18.206" v="1051" actId="26606"/>
          <ac:spMkLst>
            <pc:docMk/>
            <pc:sldMk cId="387407544" sldId="288"/>
            <ac:spMk id="12" creationId="{CD9FE4EF-C4D8-49A0-B2FF-81D8DB7D8A24}"/>
          </ac:spMkLst>
        </pc:spChg>
        <pc:spChg chg="add del mod">
          <ac:chgData name="Alex Boardman" userId="3c4038fad9741b6e" providerId="LiveId" clId="{0215D334-93E9-491B-9C5F-BBE0204AF1D4}" dt="2024-03-27T19:40:27.634" v="1302" actId="21"/>
          <ac:spMkLst>
            <pc:docMk/>
            <pc:sldMk cId="387407544" sldId="288"/>
            <ac:spMk id="13" creationId="{88D1DC68-656B-85AD-4B3A-7E15B113C953}"/>
          </ac:spMkLst>
        </pc:spChg>
        <pc:spChg chg="add del">
          <ac:chgData name="Alex Boardman" userId="3c4038fad9741b6e" providerId="LiveId" clId="{0215D334-93E9-491B-9C5F-BBE0204AF1D4}" dt="2024-03-27T18:32:18.206" v="1051" actId="26606"/>
          <ac:spMkLst>
            <pc:docMk/>
            <pc:sldMk cId="387407544" sldId="288"/>
            <ac:spMk id="14" creationId="{4300840D-0A0B-4512-BACA-B439D5B9C57C}"/>
          </ac:spMkLst>
        </pc:spChg>
        <pc:spChg chg="add del">
          <ac:chgData name="Alex Boardman" userId="3c4038fad9741b6e" providerId="LiveId" clId="{0215D334-93E9-491B-9C5F-BBE0204AF1D4}" dt="2024-03-27T18:32:18.206" v="1051" actId="26606"/>
          <ac:spMkLst>
            <pc:docMk/>
            <pc:sldMk cId="387407544" sldId="288"/>
            <ac:spMk id="16" creationId="{D2B78728-A580-49A7-84F9-6EF6F583ADE0}"/>
          </ac:spMkLst>
        </pc:spChg>
        <pc:spChg chg="add del">
          <ac:chgData name="Alex Boardman" userId="3c4038fad9741b6e" providerId="LiveId" clId="{0215D334-93E9-491B-9C5F-BBE0204AF1D4}" dt="2024-03-27T18:32:18.206" v="1051" actId="26606"/>
          <ac:spMkLst>
            <pc:docMk/>
            <pc:sldMk cId="387407544" sldId="288"/>
            <ac:spMk id="18" creationId="{38FAA1A1-D861-433F-88FA-1E9D6FD31D11}"/>
          </ac:spMkLst>
        </pc:spChg>
        <pc:spChg chg="add del">
          <ac:chgData name="Alex Boardman" userId="3c4038fad9741b6e" providerId="LiveId" clId="{0215D334-93E9-491B-9C5F-BBE0204AF1D4}" dt="2024-03-27T18:32:18.206" v="1051" actId="26606"/>
          <ac:spMkLst>
            <pc:docMk/>
            <pc:sldMk cId="387407544" sldId="288"/>
            <ac:spMk id="20" creationId="{8D71EDA1-87BF-4D5D-AB79-F346FD19278A}"/>
          </ac:spMkLst>
        </pc:spChg>
        <pc:spChg chg="add mod">
          <ac:chgData name="Alex Boardman" userId="3c4038fad9741b6e" providerId="LiveId" clId="{0215D334-93E9-491B-9C5F-BBE0204AF1D4}" dt="2024-03-27T20:04:07.083" v="1815" actId="1076"/>
          <ac:spMkLst>
            <pc:docMk/>
            <pc:sldMk cId="387407544" sldId="288"/>
            <ac:spMk id="21" creationId="{C91A8BB4-22B7-4B6E-4BC5-61B465418ADA}"/>
          </ac:spMkLst>
        </pc:spChg>
        <pc:spChg chg="add del">
          <ac:chgData name="Alex Boardman" userId="3c4038fad9741b6e" providerId="LiveId" clId="{0215D334-93E9-491B-9C5F-BBE0204AF1D4}" dt="2024-03-27T18:32:13.766" v="1046" actId="26606"/>
          <ac:spMkLst>
            <pc:docMk/>
            <pc:sldMk cId="387407544" sldId="288"/>
            <ac:spMk id="22" creationId="{A8384FB5-9ADC-4DDC-881B-597D56F5B15D}"/>
          </ac:spMkLst>
        </pc:spChg>
        <pc:spChg chg="add del">
          <ac:chgData name="Alex Boardman" userId="3c4038fad9741b6e" providerId="LiveId" clId="{0215D334-93E9-491B-9C5F-BBE0204AF1D4}" dt="2024-03-27T18:32:13.766" v="1046" actId="26606"/>
          <ac:spMkLst>
            <pc:docMk/>
            <pc:sldMk cId="387407544" sldId="288"/>
            <ac:spMk id="23" creationId="{91E5A9A7-95C6-4F4F-B00E-C82E07FE62EF}"/>
          </ac:spMkLst>
        </pc:spChg>
        <pc:spChg chg="add del">
          <ac:chgData name="Alex Boardman" userId="3c4038fad9741b6e" providerId="LiveId" clId="{0215D334-93E9-491B-9C5F-BBE0204AF1D4}" dt="2024-03-27T18:32:13.766" v="1046" actId="26606"/>
          <ac:spMkLst>
            <pc:docMk/>
            <pc:sldMk cId="387407544" sldId="288"/>
            <ac:spMk id="24" creationId="{D07DD2DE-F619-49DD-B5E7-03A290FF4ED1}"/>
          </ac:spMkLst>
        </pc:spChg>
        <pc:spChg chg="add del">
          <ac:chgData name="Alex Boardman" userId="3c4038fad9741b6e" providerId="LiveId" clId="{0215D334-93E9-491B-9C5F-BBE0204AF1D4}" dt="2024-03-27T18:31:58.236" v="1044" actId="26606"/>
          <ac:spMkLst>
            <pc:docMk/>
            <pc:sldMk cId="387407544" sldId="288"/>
            <ac:spMk id="25" creationId="{9203DE33-2CD4-4CA8-9AF3-37C3B65133B0}"/>
          </ac:spMkLst>
        </pc:spChg>
        <pc:spChg chg="add del">
          <ac:chgData name="Alex Boardman" userId="3c4038fad9741b6e" providerId="LiveId" clId="{0215D334-93E9-491B-9C5F-BBE0204AF1D4}" dt="2024-03-27T18:32:13.766" v="1046" actId="26606"/>
          <ac:spMkLst>
            <pc:docMk/>
            <pc:sldMk cId="387407544" sldId="288"/>
            <ac:spMk id="26" creationId="{85149191-5F60-4A28-AAFF-039F96B0F3EC}"/>
          </ac:spMkLst>
        </pc:spChg>
        <pc:spChg chg="add del">
          <ac:chgData name="Alex Boardman" userId="3c4038fad9741b6e" providerId="LiveId" clId="{0215D334-93E9-491B-9C5F-BBE0204AF1D4}" dt="2024-03-27T18:31:58.236" v="1044" actId="26606"/>
          <ac:spMkLst>
            <pc:docMk/>
            <pc:sldMk cId="387407544" sldId="288"/>
            <ac:spMk id="27" creationId="{0AF57B88-1D4C-41FA-A761-EC1DD10C35CB}"/>
          </ac:spMkLst>
        </pc:spChg>
        <pc:spChg chg="add del">
          <ac:chgData name="Alex Boardman" userId="3c4038fad9741b6e" providerId="LiveId" clId="{0215D334-93E9-491B-9C5F-BBE0204AF1D4}" dt="2024-03-27T18:31:58.236" v="1044" actId="26606"/>
          <ac:spMkLst>
            <pc:docMk/>
            <pc:sldMk cId="387407544" sldId="288"/>
            <ac:spMk id="29" creationId="{D2548F45-5164-4ABB-8212-7F293FDED8D4}"/>
          </ac:spMkLst>
        </pc:spChg>
        <pc:spChg chg="add mod">
          <ac:chgData name="Alex Boardman" userId="3c4038fad9741b6e" providerId="LiveId" clId="{0215D334-93E9-491B-9C5F-BBE0204AF1D4}" dt="2024-03-27T20:35:29.226" v="2549" actId="404"/>
          <ac:spMkLst>
            <pc:docMk/>
            <pc:sldMk cId="387407544" sldId="288"/>
            <ac:spMk id="30" creationId="{3E6941F6-6BCA-FD33-EEA6-29218153523F}"/>
          </ac:spMkLst>
        </pc:spChg>
        <pc:spChg chg="add del">
          <ac:chgData name="Alex Boardman" userId="3c4038fad9741b6e" providerId="LiveId" clId="{0215D334-93E9-491B-9C5F-BBE0204AF1D4}" dt="2024-03-27T18:31:58.236" v="1044" actId="26606"/>
          <ac:spMkLst>
            <pc:docMk/>
            <pc:sldMk cId="387407544" sldId="288"/>
            <ac:spMk id="31" creationId="{5E81CCFB-7BEF-4186-86FB-D09450B4D02D}"/>
          </ac:spMkLst>
        </pc:spChg>
        <pc:spChg chg="add del">
          <ac:chgData name="Alex Boardman" userId="3c4038fad9741b6e" providerId="LiveId" clId="{0215D334-93E9-491B-9C5F-BBE0204AF1D4}" dt="2024-03-27T18:32:13.766" v="1046" actId="26606"/>
          <ac:spMkLst>
            <pc:docMk/>
            <pc:sldMk cId="387407544" sldId="288"/>
            <ac:spMk id="33" creationId="{F8260ED5-17F7-4158-B241-D51DD4CF1B7E}"/>
          </ac:spMkLst>
        </pc:spChg>
        <pc:spChg chg="add del">
          <ac:chgData name="Alex Boardman" userId="3c4038fad9741b6e" providerId="LiveId" clId="{0215D334-93E9-491B-9C5F-BBE0204AF1D4}" dt="2024-03-27T18:32:15.776" v="1048" actId="26606"/>
          <ac:spMkLst>
            <pc:docMk/>
            <pc:sldMk cId="387407544" sldId="288"/>
            <ac:spMk id="35" creationId="{C3896A03-3945-419A-B66B-4EE266EDD152}"/>
          </ac:spMkLst>
        </pc:spChg>
        <pc:spChg chg="add del">
          <ac:chgData name="Alex Boardman" userId="3c4038fad9741b6e" providerId="LiveId" clId="{0215D334-93E9-491B-9C5F-BBE0204AF1D4}" dt="2024-03-27T18:32:15.776" v="1048" actId="26606"/>
          <ac:spMkLst>
            <pc:docMk/>
            <pc:sldMk cId="387407544" sldId="288"/>
            <ac:spMk id="36" creationId="{B34F5AD2-EDBD-4BBD-A55C-EAFFD0C7097A}"/>
          </ac:spMkLst>
        </pc:spChg>
        <pc:spChg chg="add del">
          <ac:chgData name="Alex Boardman" userId="3c4038fad9741b6e" providerId="LiveId" clId="{0215D334-93E9-491B-9C5F-BBE0204AF1D4}" dt="2024-03-27T18:32:18.199" v="1050" actId="26606"/>
          <ac:spMkLst>
            <pc:docMk/>
            <pc:sldMk cId="387407544" sldId="288"/>
            <ac:spMk id="38" creationId="{A4E37431-20F0-4DD6-84A9-ED2B644943A2}"/>
          </ac:spMkLst>
        </pc:spChg>
        <pc:spChg chg="add del">
          <ac:chgData name="Alex Boardman" userId="3c4038fad9741b6e" providerId="LiveId" clId="{0215D334-93E9-491B-9C5F-BBE0204AF1D4}" dt="2024-03-27T18:32:18.199" v="1050" actId="26606"/>
          <ac:spMkLst>
            <pc:docMk/>
            <pc:sldMk cId="387407544" sldId="288"/>
            <ac:spMk id="39" creationId="{0AE98B72-66C6-4AB4-AF0D-BA830DE86393}"/>
          </ac:spMkLst>
        </pc:spChg>
        <pc:spChg chg="add del">
          <ac:chgData name="Alex Boardman" userId="3c4038fad9741b6e" providerId="LiveId" clId="{0215D334-93E9-491B-9C5F-BBE0204AF1D4}" dt="2024-03-27T18:32:18.199" v="1050" actId="26606"/>
          <ac:spMkLst>
            <pc:docMk/>
            <pc:sldMk cId="387407544" sldId="288"/>
            <ac:spMk id="40" creationId="{407EAFC6-733F-403D-BB4D-05A3A28742F1}"/>
          </ac:spMkLst>
        </pc:spChg>
        <pc:spChg chg="add del">
          <ac:chgData name="Alex Boardman" userId="3c4038fad9741b6e" providerId="LiveId" clId="{0215D334-93E9-491B-9C5F-BBE0204AF1D4}" dt="2024-03-27T18:32:18.199" v="1050" actId="26606"/>
          <ac:spMkLst>
            <pc:docMk/>
            <pc:sldMk cId="387407544" sldId="288"/>
            <ac:spMk id="41" creationId="{17A36730-4CB0-4F61-AD11-A44C9765833F}"/>
          </ac:spMkLst>
        </pc:spChg>
        <pc:spChg chg="add del">
          <ac:chgData name="Alex Boardman" userId="3c4038fad9741b6e" providerId="LiveId" clId="{0215D334-93E9-491B-9C5F-BBE0204AF1D4}" dt="2024-03-27T18:32:18.199" v="1050" actId="26606"/>
          <ac:spMkLst>
            <pc:docMk/>
            <pc:sldMk cId="387407544" sldId="288"/>
            <ac:spMk id="42" creationId="{C69C79E1-F916-4929-A4F3-DE763D4BFA57}"/>
          </ac:spMkLst>
        </pc:spChg>
        <pc:spChg chg="add del">
          <ac:chgData name="Alex Boardman" userId="3c4038fad9741b6e" providerId="LiveId" clId="{0215D334-93E9-491B-9C5F-BBE0204AF1D4}" dt="2024-03-27T18:32:18.199" v="1050" actId="26606"/>
          <ac:spMkLst>
            <pc:docMk/>
            <pc:sldMk cId="387407544" sldId="288"/>
            <ac:spMk id="43" creationId="{767334AB-16BD-4EC7-8C6B-4B5171600933}"/>
          </ac:spMkLst>
        </pc:spChg>
        <pc:spChg chg="add">
          <ac:chgData name="Alex Boardman" userId="3c4038fad9741b6e" providerId="LiveId" clId="{0215D334-93E9-491B-9C5F-BBE0204AF1D4}" dt="2024-03-27T18:32:18.206" v="1051" actId="26606"/>
          <ac:spMkLst>
            <pc:docMk/>
            <pc:sldMk cId="387407544" sldId="288"/>
            <ac:spMk id="45" creationId="{9203DE33-2CD4-4CA8-9AF3-37C3B65133B0}"/>
          </ac:spMkLst>
        </pc:spChg>
        <pc:spChg chg="add">
          <ac:chgData name="Alex Boardman" userId="3c4038fad9741b6e" providerId="LiveId" clId="{0215D334-93E9-491B-9C5F-BBE0204AF1D4}" dt="2024-03-27T18:32:18.206" v="1051" actId="26606"/>
          <ac:spMkLst>
            <pc:docMk/>
            <pc:sldMk cId="387407544" sldId="288"/>
            <ac:spMk id="46" creationId="{0AF57B88-1D4C-41FA-A761-EC1DD10C35CB}"/>
          </ac:spMkLst>
        </pc:spChg>
        <pc:spChg chg="add">
          <ac:chgData name="Alex Boardman" userId="3c4038fad9741b6e" providerId="LiveId" clId="{0215D334-93E9-491B-9C5F-BBE0204AF1D4}" dt="2024-03-27T18:32:18.206" v="1051" actId="26606"/>
          <ac:spMkLst>
            <pc:docMk/>
            <pc:sldMk cId="387407544" sldId="288"/>
            <ac:spMk id="47" creationId="{D2548F45-5164-4ABB-8212-7F293FDED8D4}"/>
          </ac:spMkLst>
        </pc:spChg>
        <pc:spChg chg="add">
          <ac:chgData name="Alex Boardman" userId="3c4038fad9741b6e" providerId="LiveId" clId="{0215D334-93E9-491B-9C5F-BBE0204AF1D4}" dt="2024-03-27T18:32:18.206" v="1051" actId="26606"/>
          <ac:spMkLst>
            <pc:docMk/>
            <pc:sldMk cId="387407544" sldId="288"/>
            <ac:spMk id="48" creationId="{5E81CCFB-7BEF-4186-86FB-D09450B4D02D}"/>
          </ac:spMkLst>
        </pc:spChg>
        <pc:picChg chg="add del mod modCrop">
          <ac:chgData name="Alex Boardman" userId="3c4038fad9741b6e" providerId="LiveId" clId="{0215D334-93E9-491B-9C5F-BBE0204AF1D4}" dt="2024-03-27T19:01:43.301" v="1110" actId="478"/>
          <ac:picMkLst>
            <pc:docMk/>
            <pc:sldMk cId="387407544" sldId="288"/>
            <ac:picMk id="4" creationId="{E22F4643-DEA2-D3D8-A46B-CDD10FE5BDBA}"/>
          </ac:picMkLst>
        </pc:picChg>
        <pc:picChg chg="del">
          <ac:chgData name="Alex Boardman" userId="3c4038fad9741b6e" providerId="LiveId" clId="{0215D334-93E9-491B-9C5F-BBE0204AF1D4}" dt="2024-03-27T18:31:02.237" v="1022" actId="478"/>
          <ac:picMkLst>
            <pc:docMk/>
            <pc:sldMk cId="387407544" sldId="288"/>
            <ac:picMk id="5" creationId="{2BAD7336-B2A8-DC67-C635-F06D8489CC64}"/>
          </ac:picMkLst>
        </pc:picChg>
        <pc:picChg chg="add del mod">
          <ac:chgData name="Alex Boardman" userId="3c4038fad9741b6e" providerId="LiveId" clId="{0215D334-93E9-491B-9C5F-BBE0204AF1D4}" dt="2024-03-27T19:43:55.496" v="1434" actId="478"/>
          <ac:picMkLst>
            <pc:docMk/>
            <pc:sldMk cId="387407544" sldId="288"/>
            <ac:picMk id="7" creationId="{002195BB-CF86-AF5F-CA14-8DF9EC0E08C7}"/>
          </ac:picMkLst>
        </pc:picChg>
        <pc:picChg chg="add mod">
          <ac:chgData name="Alex Boardman" userId="3c4038fad9741b6e" providerId="LiveId" clId="{0215D334-93E9-491B-9C5F-BBE0204AF1D4}" dt="2024-03-27T19:49:45.330" v="1493" actId="1076"/>
          <ac:picMkLst>
            <pc:docMk/>
            <pc:sldMk cId="387407544" sldId="288"/>
            <ac:picMk id="11" creationId="{082CACE4-0C3D-8A64-A628-4A87ACF9A5E0}"/>
          </ac:picMkLst>
        </pc:picChg>
        <pc:picChg chg="add del mod">
          <ac:chgData name="Alex Boardman" userId="3c4038fad9741b6e" providerId="LiveId" clId="{0215D334-93E9-491B-9C5F-BBE0204AF1D4}" dt="2024-03-27T19:40:28.727" v="1303" actId="21"/>
          <ac:picMkLst>
            <pc:docMk/>
            <pc:sldMk cId="387407544" sldId="288"/>
            <ac:picMk id="15" creationId="{3C0C32A7-242B-29DD-D500-F223802B59F6}"/>
          </ac:picMkLst>
        </pc:picChg>
        <pc:picChg chg="add mod">
          <ac:chgData name="Alex Boardman" userId="3c4038fad9741b6e" providerId="LiveId" clId="{0215D334-93E9-491B-9C5F-BBE0204AF1D4}" dt="2024-03-27T19:44:15.935" v="1441" actId="14100"/>
          <ac:picMkLst>
            <pc:docMk/>
            <pc:sldMk cId="387407544" sldId="288"/>
            <ac:picMk id="19" creationId="{34C0955D-C6FB-876B-5B15-D478DECAE8DC}"/>
          </ac:picMkLst>
        </pc:picChg>
        <pc:picChg chg="add mod">
          <ac:chgData name="Alex Boardman" userId="3c4038fad9741b6e" providerId="LiveId" clId="{0215D334-93E9-491B-9C5F-BBE0204AF1D4}" dt="2024-03-27T20:04:29.080" v="1819" actId="14100"/>
          <ac:picMkLst>
            <pc:docMk/>
            <pc:sldMk cId="387407544" sldId="288"/>
            <ac:picMk id="28" creationId="{CE1C1271-572A-92C2-3BEE-8F47DA7FDE43}"/>
          </ac:picMkLst>
        </pc:picChg>
        <pc:cxnChg chg="add mod">
          <ac:chgData name="Alex Boardman" userId="3c4038fad9741b6e" providerId="LiveId" clId="{0215D334-93E9-491B-9C5F-BBE0204AF1D4}" dt="2024-03-27T19:31:37.960" v="1250"/>
          <ac:cxnSpMkLst>
            <pc:docMk/>
            <pc:sldMk cId="387407544" sldId="288"/>
            <ac:cxnSpMk id="9" creationId="{F49A8AD6-2E85-93FF-331A-4C87ECC7F111}"/>
          </ac:cxnSpMkLst>
        </pc:cxnChg>
      </pc:sldChg>
      <pc:sldChg chg="add del">
        <pc:chgData name="Alex Boardman" userId="3c4038fad9741b6e" providerId="LiveId" clId="{0215D334-93E9-491B-9C5F-BBE0204AF1D4}" dt="2024-03-27T19:41:59.254" v="1307" actId="2890"/>
        <pc:sldMkLst>
          <pc:docMk/>
          <pc:sldMk cId="818459190" sldId="289"/>
        </pc:sldMkLst>
      </pc:sldChg>
      <pc:sldChg chg="addSp delSp modSp add mod ord delAnim modAnim">
        <pc:chgData name="Alex Boardman" userId="3c4038fad9741b6e" providerId="LiveId" clId="{0215D334-93E9-491B-9C5F-BBE0204AF1D4}" dt="2024-03-27T20:00:40.418" v="1793"/>
        <pc:sldMkLst>
          <pc:docMk/>
          <pc:sldMk cId="2213253355" sldId="289"/>
        </pc:sldMkLst>
        <pc:spChg chg="mod">
          <ac:chgData name="Alex Boardman" userId="3c4038fad9741b6e" providerId="LiveId" clId="{0215D334-93E9-491B-9C5F-BBE0204AF1D4}" dt="2024-03-27T20:00:13.409" v="1786" actId="5793"/>
          <ac:spMkLst>
            <pc:docMk/>
            <pc:sldMk cId="2213253355" sldId="289"/>
            <ac:spMk id="2" creationId="{5644A9D2-CDB9-CE41-2399-FA8C221EB3F8}"/>
          </ac:spMkLst>
        </pc:spChg>
        <pc:spChg chg="mod">
          <ac:chgData name="Alex Boardman" userId="3c4038fad9741b6e" providerId="LiveId" clId="{0215D334-93E9-491B-9C5F-BBE0204AF1D4}" dt="2024-03-27T19:56:35.996" v="1669" actId="1076"/>
          <ac:spMkLst>
            <pc:docMk/>
            <pc:sldMk cId="2213253355" sldId="289"/>
            <ac:spMk id="5" creationId="{BE348120-B41E-4ABF-D037-38050AEFC92E}"/>
          </ac:spMkLst>
        </pc:spChg>
        <pc:spChg chg="add mod">
          <ac:chgData name="Alex Boardman" userId="3c4038fad9741b6e" providerId="LiveId" clId="{0215D334-93E9-491B-9C5F-BBE0204AF1D4}" dt="2024-03-27T19:58:11.663" v="1757" actId="1076"/>
          <ac:spMkLst>
            <pc:docMk/>
            <pc:sldMk cId="2213253355" sldId="289"/>
            <ac:spMk id="21" creationId="{B30F776F-36A8-4876-115D-FB0B6EE2D8C2}"/>
          </ac:spMkLst>
        </pc:spChg>
        <pc:spChg chg="mod">
          <ac:chgData name="Alex Boardman" userId="3c4038fad9741b6e" providerId="LiveId" clId="{0215D334-93E9-491B-9C5F-BBE0204AF1D4}" dt="2024-03-27T19:56:57.592" v="1701" actId="20577"/>
          <ac:spMkLst>
            <pc:docMk/>
            <pc:sldMk cId="2213253355" sldId="289"/>
            <ac:spMk id="22" creationId="{B58B6E03-9675-6D49-68E5-E75558F367B8}"/>
          </ac:spMkLst>
        </pc:spChg>
        <pc:spChg chg="mod">
          <ac:chgData name="Alex Boardman" userId="3c4038fad9741b6e" providerId="LiveId" clId="{0215D334-93E9-491B-9C5F-BBE0204AF1D4}" dt="2024-03-27T19:57:08.800" v="1703" actId="1076"/>
          <ac:spMkLst>
            <pc:docMk/>
            <pc:sldMk cId="2213253355" sldId="289"/>
            <ac:spMk id="24" creationId="{70B26D12-C1C1-B389-8EEF-F71E3696B138}"/>
          </ac:spMkLst>
        </pc:spChg>
        <pc:spChg chg="mod">
          <ac:chgData name="Alex Boardman" userId="3c4038fad9741b6e" providerId="LiveId" clId="{0215D334-93E9-491B-9C5F-BBE0204AF1D4}" dt="2024-03-27T19:57:42.090" v="1707" actId="1076"/>
          <ac:spMkLst>
            <pc:docMk/>
            <pc:sldMk cId="2213253355" sldId="289"/>
            <ac:spMk id="26" creationId="{F80B7E08-AA99-7947-FCA9-3C5D6FAF8CC3}"/>
          </ac:spMkLst>
        </pc:spChg>
        <pc:picChg chg="add mod">
          <ac:chgData name="Alex Boardman" userId="3c4038fad9741b6e" providerId="LiveId" clId="{0215D334-93E9-491B-9C5F-BBE0204AF1D4}" dt="2024-03-27T19:56:46.504" v="1672" actId="1076"/>
          <ac:picMkLst>
            <pc:docMk/>
            <pc:sldMk cId="2213253355" sldId="289"/>
            <ac:picMk id="4" creationId="{AE2CC56B-5CD3-06EF-3180-F426F1F9E940}"/>
          </ac:picMkLst>
        </pc:picChg>
        <pc:picChg chg="del">
          <ac:chgData name="Alex Boardman" userId="3c4038fad9741b6e" providerId="LiveId" clId="{0215D334-93E9-491B-9C5F-BBE0204AF1D4}" dt="2024-03-27T19:55:42.520" v="1602" actId="478"/>
          <ac:picMkLst>
            <pc:docMk/>
            <pc:sldMk cId="2213253355" sldId="289"/>
            <ac:picMk id="7" creationId="{934C2B84-21E0-A468-D615-E6CABE8E69B9}"/>
          </ac:picMkLst>
        </pc:picChg>
        <pc:picChg chg="add mod">
          <ac:chgData name="Alex Boardman" userId="3c4038fad9741b6e" providerId="LiveId" clId="{0215D334-93E9-491B-9C5F-BBE0204AF1D4}" dt="2024-03-27T19:57:02.956" v="1702" actId="1076"/>
          <ac:picMkLst>
            <pc:docMk/>
            <pc:sldMk cId="2213253355" sldId="289"/>
            <ac:picMk id="9" creationId="{E1BBA3E3-2D7B-7825-9636-8E9CF1218D1F}"/>
          </ac:picMkLst>
        </pc:picChg>
        <pc:picChg chg="mod">
          <ac:chgData name="Alex Boardman" userId="3c4038fad9741b6e" providerId="LiveId" clId="{0215D334-93E9-491B-9C5F-BBE0204AF1D4}" dt="2024-03-27T19:56:38.431" v="1670" actId="1076"/>
          <ac:picMkLst>
            <pc:docMk/>
            <pc:sldMk cId="2213253355" sldId="289"/>
            <ac:picMk id="11" creationId="{D0E05F71-2C18-9C5F-C3B1-16954B5738E3}"/>
          </ac:picMkLst>
        </pc:picChg>
        <pc:picChg chg="del">
          <ac:chgData name="Alex Boardman" userId="3c4038fad9741b6e" providerId="LiveId" clId="{0215D334-93E9-491B-9C5F-BBE0204AF1D4}" dt="2024-03-27T19:55:14.471" v="1598" actId="478"/>
          <ac:picMkLst>
            <pc:docMk/>
            <pc:sldMk cId="2213253355" sldId="289"/>
            <ac:picMk id="15" creationId="{E0575BD1-68BE-D9A5-EC31-42B167984C41}"/>
          </ac:picMkLst>
        </pc:picChg>
        <pc:picChg chg="add mod">
          <ac:chgData name="Alex Boardman" userId="3c4038fad9741b6e" providerId="LiveId" clId="{0215D334-93E9-491B-9C5F-BBE0204AF1D4}" dt="2024-03-27T19:57:33.428" v="1706" actId="1076"/>
          <ac:picMkLst>
            <pc:docMk/>
            <pc:sldMk cId="2213253355" sldId="289"/>
            <ac:picMk id="17" creationId="{AC642E09-7ABE-2155-886E-99A78625693A}"/>
          </ac:picMkLst>
        </pc:picChg>
        <pc:picChg chg="del mod">
          <ac:chgData name="Alex Boardman" userId="3c4038fad9741b6e" providerId="LiveId" clId="{0215D334-93E9-491B-9C5F-BBE0204AF1D4}" dt="2024-03-27T19:57:11.694" v="1704" actId="478"/>
          <ac:picMkLst>
            <pc:docMk/>
            <pc:sldMk cId="2213253355" sldId="289"/>
            <ac:picMk id="19" creationId="{672A1534-86AD-ACE7-00E4-AFC1123EBAFE}"/>
          </ac:picMkLst>
        </pc:picChg>
        <pc:picChg chg="add del mod">
          <ac:chgData name="Alex Boardman" userId="3c4038fad9741b6e" providerId="LiveId" clId="{0215D334-93E9-491B-9C5F-BBE0204AF1D4}" dt="2024-03-27T19:59:04.669" v="1761" actId="478"/>
          <ac:picMkLst>
            <pc:docMk/>
            <pc:sldMk cId="2213253355" sldId="289"/>
            <ac:picMk id="25" creationId="{6DD19150-0A99-6D14-5E0B-5EF1DD32B4B4}"/>
          </ac:picMkLst>
        </pc:picChg>
        <pc:picChg chg="add del mod">
          <ac:chgData name="Alex Boardman" userId="3c4038fad9741b6e" providerId="LiveId" clId="{0215D334-93E9-491B-9C5F-BBE0204AF1D4}" dt="2024-03-27T19:59:11.915" v="1763" actId="478"/>
          <ac:picMkLst>
            <pc:docMk/>
            <pc:sldMk cId="2213253355" sldId="289"/>
            <ac:picMk id="29" creationId="{B66447FA-56B5-1976-786F-363B74C476DA}"/>
          </ac:picMkLst>
        </pc:picChg>
        <pc:picChg chg="add mod">
          <ac:chgData name="Alex Boardman" userId="3c4038fad9741b6e" providerId="LiveId" clId="{0215D334-93E9-491B-9C5F-BBE0204AF1D4}" dt="2024-03-27T19:59:33.098" v="1765" actId="1076"/>
          <ac:picMkLst>
            <pc:docMk/>
            <pc:sldMk cId="2213253355" sldId="289"/>
            <ac:picMk id="31" creationId="{D7521955-1473-BB91-D9D7-BCACDEFE87C9}"/>
          </ac:picMkLst>
        </pc:picChg>
        <pc:picChg chg="mod">
          <ac:chgData name="Alex Boardman" userId="3c4038fad9741b6e" providerId="LiveId" clId="{0215D334-93E9-491B-9C5F-BBE0204AF1D4}" dt="2024-03-27T19:53:46.186" v="1515" actId="1076"/>
          <ac:picMkLst>
            <pc:docMk/>
            <pc:sldMk cId="2213253355" sldId="289"/>
            <ac:picMk id="32" creationId="{C351AB89-8228-FE39-C385-FB64CEF555EE}"/>
          </ac:picMkLst>
        </pc:picChg>
      </pc:sldChg>
    </pc:docChg>
  </pc:docChgLst>
  <pc:docChgLst>
    <pc:chgData name="Alex Boardman" userId="3c4038fad9741b6e" providerId="LiveId" clId="{BDF0AB41-EB44-1A43-915E-B500549FAC0C}"/>
    <pc:docChg chg="custSel modSld">
      <pc:chgData name="Alex Boardman" userId="3c4038fad9741b6e" providerId="LiveId" clId="{BDF0AB41-EB44-1A43-915E-B500549FAC0C}" dt="2024-03-27T23:19:26.500" v="5" actId="1076"/>
      <pc:docMkLst>
        <pc:docMk/>
      </pc:docMkLst>
      <pc:sldChg chg="delSp modSp delAnim">
        <pc:chgData name="Alex Boardman" userId="3c4038fad9741b6e" providerId="LiveId" clId="{BDF0AB41-EB44-1A43-915E-B500549FAC0C}" dt="2024-03-27T23:19:26.500" v="5" actId="1076"/>
        <pc:sldMkLst>
          <pc:docMk/>
          <pc:sldMk cId="863790732" sldId="274"/>
        </pc:sldMkLst>
        <pc:spChg chg="mod">
          <ac:chgData name="Alex Boardman" userId="3c4038fad9741b6e" providerId="LiveId" clId="{BDF0AB41-EB44-1A43-915E-B500549FAC0C}" dt="2024-03-27T23:19:26.500" v="5" actId="1076"/>
          <ac:spMkLst>
            <pc:docMk/>
            <pc:sldMk cId="863790732" sldId="274"/>
            <ac:spMk id="7" creationId="{A530CB02-875B-D904-4318-F29E80CB2D92}"/>
          </ac:spMkLst>
        </pc:spChg>
        <pc:picChg chg="del">
          <ac:chgData name="Alex Boardman" userId="3c4038fad9741b6e" providerId="LiveId" clId="{BDF0AB41-EB44-1A43-915E-B500549FAC0C}" dt="2024-03-27T23:19:18.712" v="4" actId="21"/>
          <ac:picMkLst>
            <pc:docMk/>
            <pc:sldMk cId="863790732" sldId="274"/>
            <ac:picMk id="3" creationId="{1AE8F9CA-1572-2B40-765D-591B2E64E4B1}"/>
          </ac:picMkLst>
        </pc:picChg>
      </pc:sldChg>
      <pc:sldChg chg="delSp modSp delAnim">
        <pc:chgData name="Alex Boardman" userId="3c4038fad9741b6e" providerId="LiveId" clId="{BDF0AB41-EB44-1A43-915E-B500549FAC0C}" dt="2024-03-27T23:18:13.625" v="2" actId="1076"/>
        <pc:sldMkLst>
          <pc:docMk/>
          <pc:sldMk cId="2875030151" sldId="286"/>
        </pc:sldMkLst>
        <pc:picChg chg="mod">
          <ac:chgData name="Alex Boardman" userId="3c4038fad9741b6e" providerId="LiveId" clId="{BDF0AB41-EB44-1A43-915E-B500549FAC0C}" dt="2024-03-27T23:18:13.625" v="2" actId="1076"/>
          <ac:picMkLst>
            <pc:docMk/>
            <pc:sldMk cId="2875030151" sldId="286"/>
            <ac:picMk id="4" creationId="{340E9B7B-0456-919C-2514-5093DA9E5FB2}"/>
          </ac:picMkLst>
        </pc:picChg>
        <pc:picChg chg="del">
          <ac:chgData name="Alex Boardman" userId="3c4038fad9741b6e" providerId="LiveId" clId="{BDF0AB41-EB44-1A43-915E-B500549FAC0C}" dt="2024-03-27T23:18:06.360" v="1" actId="21"/>
          <ac:picMkLst>
            <pc:docMk/>
            <pc:sldMk cId="2875030151" sldId="286"/>
            <ac:picMk id="6" creationId="{A5EED276-F7BA-F241-9DB0-DA4DE0F9C11C}"/>
          </ac:picMkLst>
        </pc:picChg>
      </pc:sldChg>
    </pc:docChg>
  </pc:docChgLst>
  <pc:docChgLst>
    <pc:chgData name="Alex Boardman" userId="3c4038fad9741b6e" providerId="LiveId" clId="{10DDF67D-2C8C-45A4-99F6-2B5EA3A15362}"/>
    <pc:docChg chg="custSel delSld modSld">
      <pc:chgData name="Alex Boardman" userId="3c4038fad9741b6e" providerId="LiveId" clId="{10DDF67D-2C8C-45A4-99F6-2B5EA3A15362}" dt="2024-03-08T10:00:46.277" v="577" actId="5793"/>
      <pc:docMkLst>
        <pc:docMk/>
      </pc:docMkLst>
      <pc:sldChg chg="modSp">
        <pc:chgData name="Alex Boardman" userId="3c4038fad9741b6e" providerId="LiveId" clId="{10DDF67D-2C8C-45A4-99F6-2B5EA3A15362}" dt="2024-03-08T10:00:46.277" v="577" actId="5793"/>
        <pc:sldMkLst>
          <pc:docMk/>
          <pc:sldMk cId="3035638039" sldId="256"/>
        </pc:sldMkLst>
        <pc:spChg chg="mod">
          <ac:chgData name="Alex Boardman" userId="3c4038fad9741b6e" providerId="LiveId" clId="{10DDF67D-2C8C-45A4-99F6-2B5EA3A15362}" dt="2024-03-08T10:00:46.277" v="577" actId="5793"/>
          <ac:spMkLst>
            <pc:docMk/>
            <pc:sldMk cId="3035638039" sldId="256"/>
            <ac:spMk id="7" creationId="{29B0B48D-F4A6-2E0E-DB8C-E67B48B1F6F8}"/>
          </ac:spMkLst>
        </pc:spChg>
      </pc:sldChg>
      <pc:sldChg chg="modSp mod">
        <pc:chgData name="Alex Boardman" userId="3c4038fad9741b6e" providerId="LiveId" clId="{10DDF67D-2C8C-45A4-99F6-2B5EA3A15362}" dt="2024-03-08T09:41:19.403" v="23" actId="1076"/>
        <pc:sldMkLst>
          <pc:docMk/>
          <pc:sldMk cId="933607944" sldId="261"/>
        </pc:sldMkLst>
        <pc:spChg chg="mod">
          <ac:chgData name="Alex Boardman" userId="3c4038fad9741b6e" providerId="LiveId" clId="{10DDF67D-2C8C-45A4-99F6-2B5EA3A15362}" dt="2024-03-08T09:41:19.403" v="23" actId="1076"/>
          <ac:spMkLst>
            <pc:docMk/>
            <pc:sldMk cId="933607944" sldId="261"/>
            <ac:spMk id="11" creationId="{E4C49001-C56C-55B4-04E7-80919C89112C}"/>
          </ac:spMkLst>
        </pc:spChg>
      </pc:sldChg>
      <pc:sldChg chg="modSp mod">
        <pc:chgData name="Alex Boardman" userId="3c4038fad9741b6e" providerId="LiveId" clId="{10DDF67D-2C8C-45A4-99F6-2B5EA3A15362}" dt="2024-03-08T09:41:48.237" v="55" actId="1076"/>
        <pc:sldMkLst>
          <pc:docMk/>
          <pc:sldMk cId="872264648" sldId="263"/>
        </pc:sldMkLst>
        <pc:spChg chg="mod">
          <ac:chgData name="Alex Boardman" userId="3c4038fad9741b6e" providerId="LiveId" clId="{10DDF67D-2C8C-45A4-99F6-2B5EA3A15362}" dt="2024-03-08T09:41:33.694" v="54" actId="20577"/>
          <ac:spMkLst>
            <pc:docMk/>
            <pc:sldMk cId="872264648" sldId="263"/>
            <ac:spMk id="3" creationId="{4038556A-2CEE-87BC-B11F-97B00628D231}"/>
          </ac:spMkLst>
        </pc:spChg>
        <pc:spChg chg="mod">
          <ac:chgData name="Alex Boardman" userId="3c4038fad9741b6e" providerId="LiveId" clId="{10DDF67D-2C8C-45A4-99F6-2B5EA3A15362}" dt="2024-03-08T09:41:48.237" v="55" actId="1076"/>
          <ac:spMkLst>
            <pc:docMk/>
            <pc:sldMk cId="872264648" sldId="263"/>
            <ac:spMk id="9" creationId="{29CCF151-EF9E-F032-669F-9DAB5A190670}"/>
          </ac:spMkLst>
        </pc:spChg>
      </pc:sldChg>
      <pc:sldChg chg="modSp mod">
        <pc:chgData name="Alex Boardman" userId="3c4038fad9741b6e" providerId="LiveId" clId="{10DDF67D-2C8C-45A4-99F6-2B5EA3A15362}" dt="2024-03-08T09:44:17.101" v="162" actId="1076"/>
        <pc:sldMkLst>
          <pc:docMk/>
          <pc:sldMk cId="818257539" sldId="264"/>
        </pc:sldMkLst>
        <pc:spChg chg="mod">
          <ac:chgData name="Alex Boardman" userId="3c4038fad9741b6e" providerId="LiveId" clId="{10DDF67D-2C8C-45A4-99F6-2B5EA3A15362}" dt="2024-03-08T09:43:36.303" v="157" actId="20577"/>
          <ac:spMkLst>
            <pc:docMk/>
            <pc:sldMk cId="818257539" sldId="264"/>
            <ac:spMk id="2" creationId="{60593C32-153B-507B-0176-3FB072996EA0}"/>
          </ac:spMkLst>
        </pc:spChg>
        <pc:picChg chg="mod">
          <ac:chgData name="Alex Boardman" userId="3c4038fad9741b6e" providerId="LiveId" clId="{10DDF67D-2C8C-45A4-99F6-2B5EA3A15362}" dt="2024-03-08T09:44:10.457" v="161" actId="1076"/>
          <ac:picMkLst>
            <pc:docMk/>
            <pc:sldMk cId="818257539" sldId="264"/>
            <ac:picMk id="7" creationId="{20874029-1AB1-9064-99CC-E417C874DCE5}"/>
          </ac:picMkLst>
        </pc:picChg>
        <pc:picChg chg="mod">
          <ac:chgData name="Alex Boardman" userId="3c4038fad9741b6e" providerId="LiveId" clId="{10DDF67D-2C8C-45A4-99F6-2B5EA3A15362}" dt="2024-03-08T09:44:17.101" v="162" actId="1076"/>
          <ac:picMkLst>
            <pc:docMk/>
            <pc:sldMk cId="818257539" sldId="264"/>
            <ac:picMk id="11" creationId="{A0027DF9-17B6-3438-98BB-3C694BA9C035}"/>
          </ac:picMkLst>
        </pc:picChg>
      </pc:sldChg>
      <pc:sldChg chg="modSp mod">
        <pc:chgData name="Alex Boardman" userId="3c4038fad9741b6e" providerId="LiveId" clId="{10DDF67D-2C8C-45A4-99F6-2B5EA3A15362}" dt="2024-03-08T09:46:07.373" v="170" actId="20577"/>
        <pc:sldMkLst>
          <pc:docMk/>
          <pc:sldMk cId="3903522304" sldId="268"/>
        </pc:sldMkLst>
        <pc:spChg chg="mod">
          <ac:chgData name="Alex Boardman" userId="3c4038fad9741b6e" providerId="LiveId" clId="{10DDF67D-2C8C-45A4-99F6-2B5EA3A15362}" dt="2024-03-08T09:46:07.373" v="170" actId="20577"/>
          <ac:spMkLst>
            <pc:docMk/>
            <pc:sldMk cId="3903522304" sldId="268"/>
            <ac:spMk id="2" creationId="{60593C32-153B-507B-0176-3FB072996EA0}"/>
          </ac:spMkLst>
        </pc:spChg>
      </pc:sldChg>
      <pc:sldChg chg="addSp modSp mod">
        <pc:chgData name="Alex Boardman" userId="3c4038fad9741b6e" providerId="LiveId" clId="{10DDF67D-2C8C-45A4-99F6-2B5EA3A15362}" dt="2024-03-08T09:32:54.455" v="21" actId="22"/>
        <pc:sldMkLst>
          <pc:docMk/>
          <pc:sldMk cId="863790732" sldId="274"/>
        </pc:sldMkLst>
        <pc:spChg chg="mod">
          <ac:chgData name="Alex Boardman" userId="3c4038fad9741b6e" providerId="LiveId" clId="{10DDF67D-2C8C-45A4-99F6-2B5EA3A15362}" dt="2024-03-08T09:31:56.472" v="20" actId="20577"/>
          <ac:spMkLst>
            <pc:docMk/>
            <pc:sldMk cId="863790732" sldId="274"/>
            <ac:spMk id="7" creationId="{A530CB02-875B-D904-4318-F29E80CB2D92}"/>
          </ac:spMkLst>
        </pc:spChg>
        <pc:picChg chg="add">
          <ac:chgData name="Alex Boardman" userId="3c4038fad9741b6e" providerId="LiveId" clId="{10DDF67D-2C8C-45A4-99F6-2B5EA3A15362}" dt="2024-03-08T09:32:54.455" v="21" actId="22"/>
          <ac:picMkLst>
            <pc:docMk/>
            <pc:sldMk cId="863790732" sldId="274"/>
            <ac:picMk id="4" creationId="{BAA02520-FA42-14BD-A2A3-0CABF3D6644F}"/>
          </ac:picMkLst>
        </pc:picChg>
      </pc:sldChg>
      <pc:sldChg chg="modNotesTx">
        <pc:chgData name="Alex Boardman" userId="3c4038fad9741b6e" providerId="LiveId" clId="{10DDF67D-2C8C-45A4-99F6-2B5EA3A15362}" dt="2024-03-08T09:52:48.338" v="535" actId="20577"/>
        <pc:sldMkLst>
          <pc:docMk/>
          <pc:sldMk cId="1291141807" sldId="276"/>
        </pc:sldMkLst>
      </pc:sldChg>
      <pc:sldChg chg="del">
        <pc:chgData name="Alex Boardman" userId="3c4038fad9741b6e" providerId="LiveId" clId="{10DDF67D-2C8C-45A4-99F6-2B5EA3A15362}" dt="2024-03-08T09:34:02.287" v="22" actId="2696"/>
        <pc:sldMkLst>
          <pc:docMk/>
          <pc:sldMk cId="338501075" sldId="277"/>
        </pc:sldMkLst>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svg>
</file>

<file path=ppt/media/image26.png>
</file>

<file path=ppt/media/image27.svg>
</file>

<file path=ppt/media/image28.png>
</file>

<file path=ppt/media/image29.svg>
</file>

<file path=ppt/media/image3.svg>
</file>

<file path=ppt/media/image30.gif>
</file>

<file path=ppt/media/image31.png>
</file>

<file path=ppt/media/image4.png>
</file>

<file path=ppt/media/image5.svg>
</file>

<file path=ppt/media/image6.png>
</file>

<file path=ppt/media/image7.svg>
</file>

<file path=ppt/media/image8.png>
</file>

<file path=ppt/media/image9.sv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F40B67-72A9-4989-8D2F-87E1CAA31609}" type="datetimeFigureOut">
              <a:rPr lang="en-GB" smtClean="0"/>
              <a:t>27/03/2024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4768A6-D54E-4011-A9BF-B6F3DB7CC227}" type="slidenum">
              <a:rPr lang="en-GB" smtClean="0"/>
              <a:t>‹#›</a:t>
            </a:fld>
            <a:endParaRPr lang="en-GB"/>
          </a:p>
        </p:txBody>
      </p:sp>
    </p:spTree>
    <p:extLst>
      <p:ext uri="{BB962C8B-B14F-4D97-AF65-F5344CB8AC3E}">
        <p14:creationId xmlns:p14="http://schemas.microsoft.com/office/powerpoint/2010/main" val="204175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2</a:t>
            </a:fld>
            <a:endParaRPr lang="en-GB"/>
          </a:p>
        </p:txBody>
      </p:sp>
    </p:spTree>
    <p:extLst>
      <p:ext uri="{BB962C8B-B14F-4D97-AF65-F5344CB8AC3E}">
        <p14:creationId xmlns:p14="http://schemas.microsoft.com/office/powerpoint/2010/main" val="1392044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0D0D0D"/>
                </a:solidFill>
                <a:effectLst/>
                <a:latin typeface="Söhne"/>
              </a:rPr>
              <a:t>During Sprint 2, we refined our dataset, focusing on features that could predict race outcomes before they happen. We removed in-race data like pit stop counts, which aren't known beforehand and therefore don't aid in pre-race predictions.</a:t>
            </a:r>
          </a:p>
          <a:p>
            <a:pPr algn="l">
              <a:buFont typeface="Arial" panose="020B0604020202020204" pitchFamily="34" charset="0"/>
              <a:buChar char="•"/>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We addressed missing values and eliminated duplicates, which not only cleans the data but also helps to prevent model biases that could distort the predictions.</a:t>
            </a:r>
          </a:p>
          <a:p>
            <a:pPr algn="l">
              <a:buFont typeface="Arial" panose="020B0604020202020204" pitchFamily="34" charset="0"/>
              <a:buChar char="•"/>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Feature engineering was a major step in this phase. We created new variables to encapsulate the cumulative performance across the season, both for constructors and drivers, which are significant predictors of race-winning likelihood.</a:t>
            </a:r>
          </a:p>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3</a:t>
            </a:fld>
            <a:endParaRPr lang="en-GB"/>
          </a:p>
        </p:txBody>
      </p:sp>
    </p:spTree>
    <p:extLst>
      <p:ext uri="{BB962C8B-B14F-4D97-AF65-F5344CB8AC3E}">
        <p14:creationId xmlns:p14="http://schemas.microsoft.com/office/powerpoint/2010/main" val="1675557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4</a:t>
            </a:fld>
            <a:endParaRPr lang="en-GB"/>
          </a:p>
        </p:txBody>
      </p:sp>
    </p:spTree>
    <p:extLst>
      <p:ext uri="{BB962C8B-B14F-4D97-AF65-F5344CB8AC3E}">
        <p14:creationId xmlns:p14="http://schemas.microsoft.com/office/powerpoint/2010/main" val="535656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Showcases how the 'Logistic Regression Tuned' model outperforms others in both model accuracy and Class 1 F1 Score It's visually distinct with bright blue and orange bars, emphasizing its superior predictive power for F1 race winners. </a:t>
            </a:r>
            <a:r>
              <a:rPr lang="en-GB" dirty="0" err="1"/>
              <a:t>Clas</a:t>
            </a:r>
            <a:endParaRPr lang="en-GB" dirty="0"/>
          </a:p>
          <a:p>
            <a:endParaRPr lang="en-GB"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t>Important to note that a naïve model would be to always guess “non-win” and you will be right 95% of the time, but you wouldn’t be able to predict a winner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t>Logistic Regression Model had 95% accuracy, but (recall of 32% and Precision of 64%) for predicting winners, so at least we are picking winners.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5</a:t>
            </a:fld>
            <a:endParaRPr lang="en-GB"/>
          </a:p>
        </p:txBody>
      </p:sp>
    </p:spTree>
    <p:extLst>
      <p:ext uri="{BB962C8B-B14F-4D97-AF65-F5344CB8AC3E}">
        <p14:creationId xmlns:p14="http://schemas.microsoft.com/office/powerpoint/2010/main" val="3337391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The slide displays a scatter plot of the original dataset against the SMOTE resampled data, visualized through principal component analysis (PCA). PCA reduces the data to two dimensions, </a:t>
            </a:r>
            <a:r>
              <a:rPr lang="en-GB" dirty="0" err="1"/>
              <a:t>labeled</a:t>
            </a:r>
            <a:r>
              <a:rPr lang="en-GB" dirty="0"/>
              <a:t> here as the 'First Principal Component' and 'Second Principal Component,' which capture the most variance within the dataset, allowing us to see patterns and clusters more clearly.</a:t>
            </a:r>
          </a:p>
          <a:p>
            <a:endParaRPr lang="en-GB" dirty="0"/>
          </a:p>
          <a:p>
            <a:r>
              <a:rPr lang="en-GB" dirty="0"/>
              <a:t>- SMOTE, or Synthetic Minority Over-sampling Technique, is illustrated by the orange dots, showing how it populates the data space with synthetic points to balance the classes. This helps address the problem of class imbalance where one outcome is much rarer than the other, which is common in datasets of rare events like F1 race wins.</a:t>
            </a:r>
          </a:p>
          <a:p>
            <a:endParaRPr lang="en-GB" dirty="0"/>
          </a:p>
          <a:p>
            <a:r>
              <a:rPr lang="en-GB" dirty="0"/>
              <a:t>- This balance achieved by SMOTE is crucial for building robust models because it helps to prevent the model from being biased towards the majority class. By providing a more equal representation of both outcomes in the data, our predictive models can learn to better generalize and thus more accurately predict F1 race winners.</a:t>
            </a:r>
          </a:p>
        </p:txBody>
      </p:sp>
      <p:sp>
        <p:nvSpPr>
          <p:cNvPr id="4" name="Slide Number Placeholder 3"/>
          <p:cNvSpPr>
            <a:spLocks noGrp="1"/>
          </p:cNvSpPr>
          <p:nvPr>
            <p:ph type="sldNum" sz="quarter" idx="5"/>
          </p:nvPr>
        </p:nvSpPr>
        <p:spPr/>
        <p:txBody>
          <a:bodyPr/>
          <a:lstStyle/>
          <a:p>
            <a:fld id="{5B4768A6-D54E-4011-A9BF-B6F3DB7CC227}" type="slidenum">
              <a:rPr lang="en-GB" smtClean="0"/>
              <a:t>6</a:t>
            </a:fld>
            <a:endParaRPr lang="en-GB"/>
          </a:p>
        </p:txBody>
      </p:sp>
    </p:spTree>
    <p:extLst>
      <p:ext uri="{BB962C8B-B14F-4D97-AF65-F5344CB8AC3E}">
        <p14:creationId xmlns:p14="http://schemas.microsoft.com/office/powerpoint/2010/main" val="1805552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0D0D0D"/>
                </a:solidFill>
                <a:effectLst/>
                <a:latin typeface="Söhne"/>
              </a:rPr>
              <a:t>The table compares the performance of different predictive models based on their accuracy and precision in classifying F1 race outcomes. The Random Forest SMOTE model stands out as the best so far, with a balance between model accuracy (95%) and class </a:t>
            </a:r>
            <a:r>
              <a:rPr lang="en-GB" b="0" i="0">
                <a:solidFill>
                  <a:srgbClr val="0D0D0D"/>
                </a:solidFill>
                <a:effectLst/>
                <a:latin typeface="Söhne"/>
              </a:rPr>
              <a:t>1 F1 score (0.49), </a:t>
            </a:r>
            <a:r>
              <a:rPr lang="en-GB" b="0" i="0" dirty="0">
                <a:solidFill>
                  <a:srgbClr val="0D0D0D"/>
                </a:solidFill>
                <a:effectLst/>
                <a:latin typeface="Söhne"/>
              </a:rPr>
              <a:t>indicating a strong performance in both classes of predictions.</a:t>
            </a:r>
          </a:p>
          <a:p>
            <a:pPr algn="l">
              <a:buFont typeface="Arial" panose="020B0604020202020204" pitchFamily="34" charset="0"/>
              <a:buChar char="•"/>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The benchmark mentioned suggests that simply predicting that a race will not be won (likely referring to a specific driver or team) would result in a 95% accuracy rate. This highlights the imbalance in the dataset, where a naïve model with a one-sided prediction could appear deceptively effective. The Random Forest SMOTE model’s accuracy aligns with this benchmark but also improves precision and recall for the minority class, which is more challenging in imbalanced datasets.</a:t>
            </a:r>
          </a:p>
          <a:p>
            <a:pPr algn="l">
              <a:buFont typeface="Arial" panose="020B0604020202020204" pitchFamily="34" charset="0"/>
              <a:buNone/>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The SMOTE technique, which stands for Synthetic Minority Over-sampling Technique, has been applied to Logistic Regression and Decision Tree models as well, but the Random Forest with SMOTE yields better performance metrics, specifically in Class 1 precision and F1 score, demonstrating its effectiveness in handling class imbalance for this specific prediction task.</a:t>
            </a:r>
          </a:p>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7</a:t>
            </a:fld>
            <a:endParaRPr lang="en-GB"/>
          </a:p>
        </p:txBody>
      </p:sp>
    </p:spTree>
    <p:extLst>
      <p:ext uri="{BB962C8B-B14F-4D97-AF65-F5344CB8AC3E}">
        <p14:creationId xmlns:p14="http://schemas.microsoft.com/office/powerpoint/2010/main" val="152101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0D0D0D"/>
                </a:solidFill>
                <a:effectLst/>
                <a:latin typeface="Söhne"/>
              </a:rPr>
              <a:t>During Sprint 2, we refined our dataset, focusing on features that could predict race outcomes before they happen. We removed in-race data like pit stop counts, which aren't known beforehand and therefore don't aid in pre-race predictions.</a:t>
            </a:r>
          </a:p>
          <a:p>
            <a:pPr algn="l">
              <a:buFont typeface="Arial" panose="020B0604020202020204" pitchFamily="34" charset="0"/>
              <a:buChar char="•"/>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We addressed missing values and eliminated duplicates, which not only cleans the data but also helps to prevent model biases that could distort the predictions.</a:t>
            </a:r>
          </a:p>
          <a:p>
            <a:pPr algn="l">
              <a:buFont typeface="Arial" panose="020B0604020202020204" pitchFamily="34" charset="0"/>
              <a:buChar char="•"/>
            </a:pPr>
            <a:endParaRPr lang="en-GB" b="0" i="0" dirty="0">
              <a:solidFill>
                <a:srgbClr val="0D0D0D"/>
              </a:solidFill>
              <a:effectLst/>
              <a:latin typeface="Söhne"/>
            </a:endParaRPr>
          </a:p>
          <a:p>
            <a:pPr algn="l">
              <a:buFont typeface="Arial" panose="020B0604020202020204" pitchFamily="34" charset="0"/>
              <a:buChar char="•"/>
            </a:pPr>
            <a:r>
              <a:rPr lang="en-GB" b="0" i="0" dirty="0">
                <a:solidFill>
                  <a:srgbClr val="0D0D0D"/>
                </a:solidFill>
                <a:effectLst/>
                <a:latin typeface="Söhne"/>
              </a:rPr>
              <a:t>Feature engineering was a major step in this phase. We created new variables to encapsulate the cumulative performance across the season, both for constructors and drivers, which are significant predictors of race-winning likelihood.</a:t>
            </a:r>
          </a:p>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8</a:t>
            </a:fld>
            <a:endParaRPr lang="en-GB"/>
          </a:p>
        </p:txBody>
      </p:sp>
    </p:spTree>
    <p:extLst>
      <p:ext uri="{BB962C8B-B14F-4D97-AF65-F5344CB8AC3E}">
        <p14:creationId xmlns:p14="http://schemas.microsoft.com/office/powerpoint/2010/main" val="3234745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B4768A6-D54E-4011-A9BF-B6F3DB7CC227}" type="slidenum">
              <a:rPr lang="en-GB" smtClean="0"/>
              <a:t>9</a:t>
            </a:fld>
            <a:endParaRPr lang="en-GB"/>
          </a:p>
        </p:txBody>
      </p:sp>
    </p:spTree>
    <p:extLst>
      <p:ext uri="{BB962C8B-B14F-4D97-AF65-F5344CB8AC3E}">
        <p14:creationId xmlns:p14="http://schemas.microsoft.com/office/powerpoint/2010/main" val="182376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A5482-2AB7-D648-43F1-CA2CE40951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940C5A6-2ACC-4D40-8041-40C0D3E190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292AD1B-2FEA-BBCA-7CE3-6A73D849AC06}"/>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CF7F81BB-9E81-E011-234B-A31849A8DAC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338013E-96DF-7AFD-64DD-07A373B41906}"/>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263641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94DBE-AFEE-BCFC-3456-2AF5C6E8CC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7E70F7A-73E6-8620-FF85-049D543ADF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1839EBA-039D-4E35-75F0-6172A5AE2033}"/>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9C79ADA4-2913-B2C6-E52F-784F7FDA8A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57D8757-9CF8-8DA5-0024-B3BC4E529DB8}"/>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689232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DA444B-FF16-515D-5BC2-FF6FB85D83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97E66-45B7-23A2-B1E8-85412DB076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F1D7DE2-84EE-18C3-DD28-0413F43CAD17}"/>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688160B8-3F8B-5F2F-0988-575F40AE362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9FFFA5C-E07C-3CC1-CA83-23390B288341}"/>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611318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16882-1898-8D68-A6CE-4C978FC1A86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A5BEFB0-24DE-7983-5964-CACA185288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83F9D9A-B294-FC53-12B4-751A49FF64E8}"/>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B54D0FAD-C2C6-230A-B6B3-EC720F01090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9AF5E6-B58C-51EB-F98E-446354FFCBBE}"/>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1816703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D2444-9E21-9EF8-B9EC-64836FACF0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D2244DE2-E816-74B1-152A-3DA3F054E6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C1D207-5FAA-7063-0650-21112F46B1A2}"/>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1F911BF9-A3F1-189C-2C4F-200C899AA46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D468C52-F1E5-E774-EEC9-B71A1D291172}"/>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2408874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7FB32-3625-DC88-7217-0F415B6D093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02F2435-2222-1429-58C8-7892D94D9C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CA6A0DF-76AC-D500-D482-A86FFD9828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FE57764-EA4A-4997-8786-EE7A49861A14}"/>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6" name="Footer Placeholder 5">
            <a:extLst>
              <a:ext uri="{FF2B5EF4-FFF2-40B4-BE49-F238E27FC236}">
                <a16:creationId xmlns:a16="http://schemas.microsoft.com/office/drawing/2014/main" id="{BE7FCB4F-2F03-8368-3F5B-A10ECEB212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A4E01B-BB9C-18AF-3683-DC7FD302E43A}"/>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150124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3DA0A-181B-0A21-6291-061F34CB804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D0A9C1E-421B-656E-017D-72B6B96567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B1FE9A-CA4D-C577-42E5-F4276AB7A4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A5967F8-20FA-674C-980A-F045696EC9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C8E7EE-0B55-D905-2180-B0D05ADAC5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89A3896-1849-3D76-E0CE-AF542730DF87}"/>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8" name="Footer Placeholder 7">
            <a:extLst>
              <a:ext uri="{FF2B5EF4-FFF2-40B4-BE49-F238E27FC236}">
                <a16:creationId xmlns:a16="http://schemas.microsoft.com/office/drawing/2014/main" id="{6E824A28-7179-46B6-E0E7-0353B58DAD0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E48556-B688-1CA6-4ACA-D15FD4645851}"/>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3139135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B551-EC21-1641-9F0B-D8DE0735DFF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8ADEB59-C4A4-E73B-C783-DAD6D95CCA98}"/>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4" name="Footer Placeholder 3">
            <a:extLst>
              <a:ext uri="{FF2B5EF4-FFF2-40B4-BE49-F238E27FC236}">
                <a16:creationId xmlns:a16="http://schemas.microsoft.com/office/drawing/2014/main" id="{A16D3F1C-9161-B90D-1F83-8E5D17F3970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AC3DC0B-E531-BEC2-06AA-B91B6DF467B3}"/>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1866985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559314-77ED-73D8-84F1-0008B4EAE74C}"/>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3" name="Footer Placeholder 2">
            <a:extLst>
              <a:ext uri="{FF2B5EF4-FFF2-40B4-BE49-F238E27FC236}">
                <a16:creationId xmlns:a16="http://schemas.microsoft.com/office/drawing/2014/main" id="{09BEEDCF-7B54-C4FD-4FA6-78B584169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CCCABAA-7574-9085-11FE-5B8EB2845E29}"/>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1692502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99D91-5740-D10D-967F-FFA0559D07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6F6E000-52F5-BF03-0AF8-9E2E3B0664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C422AD5-248A-1BF6-3DDE-AD45BDD730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523A10-2FA8-52C2-BCB2-BE25BCB090AD}"/>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6" name="Footer Placeholder 5">
            <a:extLst>
              <a:ext uri="{FF2B5EF4-FFF2-40B4-BE49-F238E27FC236}">
                <a16:creationId xmlns:a16="http://schemas.microsoft.com/office/drawing/2014/main" id="{09A6EEC6-EDA7-C9B4-048C-03BD3A81545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D0CE981-2998-5FEC-E44E-4E1E98A02485}"/>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3549117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B2E4F-FD47-7375-F780-49D79F5151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B27F8EC-4302-692B-13D4-5E05D3825A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C0FFAE1-5AE2-7F28-FD47-A852008352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394346-A402-0E12-F036-4F549632FF86}"/>
              </a:ext>
            </a:extLst>
          </p:cNvPr>
          <p:cNvSpPr>
            <a:spLocks noGrp="1"/>
          </p:cNvSpPr>
          <p:nvPr>
            <p:ph type="dt" sz="half" idx="10"/>
          </p:nvPr>
        </p:nvSpPr>
        <p:spPr/>
        <p:txBody>
          <a:bodyPr/>
          <a:lstStyle/>
          <a:p>
            <a:fld id="{C1227A49-84D9-4D15-A1C0-9FE19D01F206}" type="datetimeFigureOut">
              <a:rPr lang="en-GB" smtClean="0"/>
              <a:t>27/03/2024</a:t>
            </a:fld>
            <a:endParaRPr lang="en-GB"/>
          </a:p>
        </p:txBody>
      </p:sp>
      <p:sp>
        <p:nvSpPr>
          <p:cNvPr id="6" name="Footer Placeholder 5">
            <a:extLst>
              <a:ext uri="{FF2B5EF4-FFF2-40B4-BE49-F238E27FC236}">
                <a16:creationId xmlns:a16="http://schemas.microsoft.com/office/drawing/2014/main" id="{195CBE35-AFB9-CF1A-A4BC-FC13F360D36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726D967-284B-E33E-4F7D-BD8A7013AC5C}"/>
              </a:ext>
            </a:extLst>
          </p:cNvPr>
          <p:cNvSpPr>
            <a:spLocks noGrp="1"/>
          </p:cNvSpPr>
          <p:nvPr>
            <p:ph type="sldNum" sz="quarter" idx="12"/>
          </p:nvPr>
        </p:nvSpPr>
        <p:spPr/>
        <p:txBody>
          <a:bodyPr/>
          <a:lstStyle/>
          <a:p>
            <a:fld id="{B4C6C616-83CB-4911-82E3-6468DCEEA7AB}" type="slidenum">
              <a:rPr lang="en-GB" smtClean="0"/>
              <a:t>‹#›</a:t>
            </a:fld>
            <a:endParaRPr lang="en-GB"/>
          </a:p>
        </p:txBody>
      </p:sp>
    </p:spTree>
    <p:extLst>
      <p:ext uri="{BB962C8B-B14F-4D97-AF65-F5344CB8AC3E}">
        <p14:creationId xmlns:p14="http://schemas.microsoft.com/office/powerpoint/2010/main" val="3437726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39F246-7566-FF76-3550-2C853B80BC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6CAB239-561F-206F-641C-F0C35564D4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DBAE936-7916-8CC3-CBDF-6406C60439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227A49-84D9-4D15-A1C0-9FE19D01F206}" type="datetimeFigureOut">
              <a:rPr lang="en-GB" smtClean="0"/>
              <a:t>27/03/2024</a:t>
            </a:fld>
            <a:endParaRPr lang="en-GB"/>
          </a:p>
        </p:txBody>
      </p:sp>
      <p:sp>
        <p:nvSpPr>
          <p:cNvPr id="5" name="Footer Placeholder 4">
            <a:extLst>
              <a:ext uri="{FF2B5EF4-FFF2-40B4-BE49-F238E27FC236}">
                <a16:creationId xmlns:a16="http://schemas.microsoft.com/office/drawing/2014/main" id="{F24A2398-4AB5-09F4-B672-7D5D477A7D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9A0B9B9-6D6D-7254-37CF-35C352E34A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C6C616-83CB-4911-82E3-6468DCEEA7AB}" type="slidenum">
              <a:rPr lang="en-GB" smtClean="0"/>
              <a:t>‹#›</a:t>
            </a:fld>
            <a:endParaRPr lang="en-GB"/>
          </a:p>
        </p:txBody>
      </p:sp>
    </p:spTree>
    <p:extLst>
      <p:ext uri="{BB962C8B-B14F-4D97-AF65-F5344CB8AC3E}">
        <p14:creationId xmlns:p14="http://schemas.microsoft.com/office/powerpoint/2010/main" val="2039908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9.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svg"/><Relationship Id="rId11" Type="http://schemas.openxmlformats.org/officeDocument/2006/relationships/image" Target="../media/image8.pn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1.sv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9.sv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23.png"/><Relationship Id="rId4" Type="http://schemas.openxmlformats.org/officeDocument/2006/relationships/image" Target="../media/image21.svg"/></Relationships>
</file>

<file path=ppt/slides/_rels/slide8.xml.rels><?xml version="1.0" encoding="UTF-8" standalone="yes"?>
<Relationships xmlns="http://schemas.openxmlformats.org/package/2006/relationships"><Relationship Id="rId8" Type="http://schemas.openxmlformats.org/officeDocument/2006/relationships/image" Target="../media/image25.svg"/><Relationship Id="rId13" Type="http://schemas.openxmlformats.org/officeDocument/2006/relationships/image" Target="../media/image2.png"/><Relationship Id="rId3" Type="http://schemas.openxmlformats.org/officeDocument/2006/relationships/image" Target="../media/image12.png"/><Relationship Id="rId7" Type="http://schemas.openxmlformats.org/officeDocument/2006/relationships/image" Target="../media/image24.png"/><Relationship Id="rId12" Type="http://schemas.openxmlformats.org/officeDocument/2006/relationships/image" Target="../media/image29.sv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11" Type="http://schemas.openxmlformats.org/officeDocument/2006/relationships/image" Target="../media/image28.png"/><Relationship Id="rId5" Type="http://schemas.openxmlformats.org/officeDocument/2006/relationships/image" Target="../media/image8.png"/><Relationship Id="rId10" Type="http://schemas.openxmlformats.org/officeDocument/2006/relationships/image" Target="../media/image27.svg"/><Relationship Id="rId4" Type="http://schemas.openxmlformats.org/officeDocument/2006/relationships/image" Target="../media/image13.svg"/><Relationship Id="rId9" Type="http://schemas.openxmlformats.org/officeDocument/2006/relationships/image" Target="../media/image26.png"/><Relationship Id="rId1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31.png"/><Relationship Id="rId5" Type="http://schemas.openxmlformats.org/officeDocument/2006/relationships/image" Target="../media/image30.gif"/><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40E9B7B-0456-919C-2514-5093DA9E5FB2}"/>
              </a:ext>
            </a:extLst>
          </p:cNvPr>
          <p:cNvPicPr>
            <a:picLocks noChangeAspect="1"/>
          </p:cNvPicPr>
          <p:nvPr/>
        </p:nvPicPr>
        <p:blipFill rotWithShape="1">
          <a:blip r:embed="rId2">
            <a:alphaModFix/>
          </a:blip>
          <a:srcRect t="6640" r="-1" b="6638"/>
          <a:stretch/>
        </p:blipFill>
        <p:spPr>
          <a:xfrm>
            <a:off x="4195865" y="-10071"/>
            <a:ext cx="7901027" cy="6851860"/>
          </a:xfrm>
          <a:prstGeom prst="rect">
            <a:avLst/>
          </a:prstGeom>
        </p:spPr>
      </p:pic>
      <p:sp>
        <p:nvSpPr>
          <p:cNvPr id="5" name="Title 1">
            <a:extLst>
              <a:ext uri="{FF2B5EF4-FFF2-40B4-BE49-F238E27FC236}">
                <a16:creationId xmlns:a16="http://schemas.microsoft.com/office/drawing/2014/main" id="{96B7E1EC-C264-831F-058B-851709292D9D}"/>
              </a:ext>
            </a:extLst>
          </p:cNvPr>
          <p:cNvSpPr txBox="1">
            <a:spLocks/>
          </p:cNvSpPr>
          <p:nvPr/>
        </p:nvSpPr>
        <p:spPr>
          <a:xfrm>
            <a:off x="95108" y="709708"/>
            <a:ext cx="4233291" cy="2387600"/>
          </a:xfrm>
          <a:prstGeom prst="rect">
            <a:avLst/>
          </a:prstGeom>
        </p:spPr>
        <p:txBody>
          <a:bodyPr vert="horz" lIns="91440" tIns="45720" rIns="91440" bIns="45720" rtlCol="0" anchor="b">
            <a:normAutofit fontScale="7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sz="6600" b="1" dirty="0">
                <a:solidFill>
                  <a:schemeClr val="bg1"/>
                </a:solidFill>
              </a:rPr>
              <a:t>F1 Grand Prix Race Win Predictor – Sprint 2</a:t>
            </a:r>
          </a:p>
        </p:txBody>
      </p:sp>
    </p:spTree>
    <p:extLst>
      <p:ext uri="{BB962C8B-B14F-4D97-AF65-F5344CB8AC3E}">
        <p14:creationId xmlns:p14="http://schemas.microsoft.com/office/powerpoint/2010/main" val="28750301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44A9D2-CDB9-CE41-2399-FA8C221EB3F8}"/>
              </a:ext>
            </a:extLst>
          </p:cNvPr>
          <p:cNvSpPr>
            <a:spLocks noGrp="1"/>
          </p:cNvSpPr>
          <p:nvPr>
            <p:ph type="title"/>
          </p:nvPr>
        </p:nvSpPr>
        <p:spPr>
          <a:xfrm>
            <a:off x="440254" y="2365787"/>
            <a:ext cx="3292478" cy="1782695"/>
          </a:xfrm>
        </p:spPr>
        <p:txBody>
          <a:bodyPr anchor="b">
            <a:normAutofit/>
          </a:bodyPr>
          <a:lstStyle/>
          <a:p>
            <a:r>
              <a:rPr lang="en-GB" sz="4000" b="1" dirty="0">
                <a:solidFill>
                  <a:srgbClr val="FFFFFF"/>
                </a:solidFill>
              </a:rPr>
              <a:t>Reintroduction to the Problem Space</a:t>
            </a:r>
          </a:p>
        </p:txBody>
      </p:sp>
      <p:sp>
        <p:nvSpPr>
          <p:cNvPr id="3" name="Content Placeholder 2">
            <a:extLst>
              <a:ext uri="{FF2B5EF4-FFF2-40B4-BE49-F238E27FC236}">
                <a16:creationId xmlns:a16="http://schemas.microsoft.com/office/drawing/2014/main" id="{A0771031-D212-44F2-3A3B-966EFBFF7D3F}"/>
              </a:ext>
            </a:extLst>
          </p:cNvPr>
          <p:cNvSpPr>
            <a:spLocks noGrp="1"/>
          </p:cNvSpPr>
          <p:nvPr>
            <p:ph idx="1"/>
          </p:nvPr>
        </p:nvSpPr>
        <p:spPr>
          <a:xfrm>
            <a:off x="5591571" y="666114"/>
            <a:ext cx="7733849" cy="777837"/>
          </a:xfrm>
        </p:spPr>
        <p:txBody>
          <a:bodyPr anchor="ctr">
            <a:normAutofit/>
          </a:bodyPr>
          <a:lstStyle/>
          <a:p>
            <a:pPr marL="0" indent="0">
              <a:buNone/>
            </a:pPr>
            <a:r>
              <a:rPr lang="en-GB" sz="3000" b="1" i="0" dirty="0">
                <a:solidFill>
                  <a:srgbClr val="0D0D0D"/>
                </a:solidFill>
                <a:effectLst/>
                <a:latin typeface="Söhne"/>
              </a:rPr>
              <a:t>Predicting F1 winner</a:t>
            </a:r>
            <a:r>
              <a:rPr lang="en-GB" sz="3000" b="0" i="0" dirty="0">
                <a:solidFill>
                  <a:srgbClr val="0D0D0D"/>
                </a:solidFill>
                <a:effectLst/>
                <a:latin typeface="Söhne"/>
              </a:rPr>
              <a:t>: complex problem</a:t>
            </a:r>
            <a:endParaRPr lang="en-GB" sz="3000" dirty="0">
              <a:solidFill>
                <a:srgbClr val="0D0D0D"/>
              </a:solidFill>
              <a:latin typeface="Söhne"/>
            </a:endParaRPr>
          </a:p>
        </p:txBody>
      </p:sp>
      <p:pic>
        <p:nvPicPr>
          <p:cNvPr id="5" name="Graphic 4" descr="Trophy with solid fill">
            <a:extLst>
              <a:ext uri="{FF2B5EF4-FFF2-40B4-BE49-F238E27FC236}">
                <a16:creationId xmlns:a16="http://schemas.microsoft.com/office/drawing/2014/main" id="{4365F725-D7C4-A2FC-5E1E-A85BA1B8704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25784" y="666114"/>
            <a:ext cx="777837" cy="777837"/>
          </a:xfrm>
          <a:prstGeom prst="rect">
            <a:avLst/>
          </a:prstGeom>
        </p:spPr>
      </p:pic>
      <p:pic>
        <p:nvPicPr>
          <p:cNvPr id="7" name="Graphic 6" descr="Binary with solid fill">
            <a:extLst>
              <a:ext uri="{FF2B5EF4-FFF2-40B4-BE49-F238E27FC236}">
                <a16:creationId xmlns:a16="http://schemas.microsoft.com/office/drawing/2014/main" id="{0226321F-8BE6-F773-932F-DAE6A764E06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84056" y="2342735"/>
            <a:ext cx="914400" cy="914400"/>
          </a:xfrm>
          <a:prstGeom prst="rect">
            <a:avLst/>
          </a:prstGeom>
        </p:spPr>
      </p:pic>
      <p:pic>
        <p:nvPicPr>
          <p:cNvPr id="15" name="Graphic 14" descr="Test tubes with solid fill">
            <a:extLst>
              <a:ext uri="{FF2B5EF4-FFF2-40B4-BE49-F238E27FC236}">
                <a16:creationId xmlns:a16="http://schemas.microsoft.com/office/drawing/2014/main" id="{2AFC3450-43F3-F170-9271-9F6CD28E673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384056" y="3974352"/>
            <a:ext cx="914400" cy="914400"/>
          </a:xfrm>
          <a:prstGeom prst="rect">
            <a:avLst/>
          </a:prstGeom>
        </p:spPr>
      </p:pic>
      <p:sp>
        <p:nvSpPr>
          <p:cNvPr id="30" name="TextBox 29">
            <a:extLst>
              <a:ext uri="{FF2B5EF4-FFF2-40B4-BE49-F238E27FC236}">
                <a16:creationId xmlns:a16="http://schemas.microsoft.com/office/drawing/2014/main" id="{460C84CC-CD5C-318D-8494-ABAD20D2DACF}"/>
              </a:ext>
            </a:extLst>
          </p:cNvPr>
          <p:cNvSpPr txBox="1"/>
          <p:nvPr/>
        </p:nvSpPr>
        <p:spPr>
          <a:xfrm>
            <a:off x="5579724" y="2261326"/>
            <a:ext cx="6609228" cy="1077218"/>
          </a:xfrm>
          <a:prstGeom prst="rect">
            <a:avLst/>
          </a:prstGeom>
          <a:noFill/>
        </p:spPr>
        <p:txBody>
          <a:bodyPr wrap="square">
            <a:spAutoFit/>
          </a:bodyPr>
          <a:lstStyle/>
          <a:p>
            <a:pPr marL="0" indent="0">
              <a:buNone/>
            </a:pPr>
            <a:r>
              <a:rPr lang="en-GB" sz="3200" b="1" i="0" dirty="0">
                <a:solidFill>
                  <a:srgbClr val="0D0D0D"/>
                </a:solidFill>
                <a:effectLst/>
                <a:latin typeface="Söhne"/>
              </a:rPr>
              <a:t>Binary classification problem </a:t>
            </a:r>
            <a:r>
              <a:rPr lang="en-GB" sz="3200" b="0" i="0" dirty="0">
                <a:solidFill>
                  <a:srgbClr val="0D0D0D"/>
                </a:solidFill>
                <a:effectLst/>
                <a:latin typeface="Söhne"/>
              </a:rPr>
              <a:t>: Win (1) or Not Win (0)</a:t>
            </a:r>
          </a:p>
        </p:txBody>
      </p:sp>
      <p:sp>
        <p:nvSpPr>
          <p:cNvPr id="32" name="TextBox 31">
            <a:extLst>
              <a:ext uri="{FF2B5EF4-FFF2-40B4-BE49-F238E27FC236}">
                <a16:creationId xmlns:a16="http://schemas.microsoft.com/office/drawing/2014/main" id="{7C4B5FA5-DB3E-AADD-59ED-32D0B62290A6}"/>
              </a:ext>
            </a:extLst>
          </p:cNvPr>
          <p:cNvSpPr txBox="1"/>
          <p:nvPr/>
        </p:nvSpPr>
        <p:spPr>
          <a:xfrm>
            <a:off x="5591571" y="3919256"/>
            <a:ext cx="6609228" cy="1938992"/>
          </a:xfrm>
          <a:prstGeom prst="rect">
            <a:avLst/>
          </a:prstGeom>
          <a:noFill/>
        </p:spPr>
        <p:txBody>
          <a:bodyPr wrap="square">
            <a:spAutoFit/>
          </a:bodyPr>
          <a:lstStyle/>
          <a:p>
            <a:pPr marL="0" indent="0">
              <a:buNone/>
            </a:pPr>
            <a:r>
              <a:rPr lang="en-GB" sz="3000" b="1" dirty="0">
                <a:solidFill>
                  <a:srgbClr val="0D0D0D"/>
                </a:solidFill>
                <a:latin typeface="Söhne"/>
              </a:rPr>
              <a:t>Models for Sprint 2</a:t>
            </a:r>
          </a:p>
          <a:p>
            <a:pPr lvl="1"/>
            <a:r>
              <a:rPr lang="en-GB" sz="3000" b="0" i="0" dirty="0">
                <a:solidFill>
                  <a:srgbClr val="0D0D0D"/>
                </a:solidFill>
                <a:effectLst/>
                <a:latin typeface="Söhne"/>
              </a:rPr>
              <a:t>- Logistic Regression</a:t>
            </a:r>
          </a:p>
          <a:p>
            <a:pPr lvl="1"/>
            <a:r>
              <a:rPr lang="en-GB" sz="3000" dirty="0">
                <a:solidFill>
                  <a:srgbClr val="0D0D0D"/>
                </a:solidFill>
                <a:latin typeface="Söhne"/>
              </a:rPr>
              <a:t>- Decision Tree</a:t>
            </a:r>
          </a:p>
          <a:p>
            <a:pPr lvl="1"/>
            <a:r>
              <a:rPr lang="en-GB" sz="3000" b="0" i="0" dirty="0">
                <a:solidFill>
                  <a:srgbClr val="0D0D0D"/>
                </a:solidFill>
                <a:effectLst/>
                <a:latin typeface="Söhne"/>
              </a:rPr>
              <a:t>- Random Forest </a:t>
            </a:r>
            <a:endParaRPr lang="en-GB" sz="3000" dirty="0"/>
          </a:p>
        </p:txBody>
      </p:sp>
      <p:cxnSp>
        <p:nvCxnSpPr>
          <p:cNvPr id="33" name="Straight Arrow Connector 32">
            <a:extLst>
              <a:ext uri="{FF2B5EF4-FFF2-40B4-BE49-F238E27FC236}">
                <a16:creationId xmlns:a16="http://schemas.microsoft.com/office/drawing/2014/main" id="{75CA6467-ECB6-3BC9-8BFA-09166E850A9B}"/>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34" name="Graphic 33" descr="Race Car with solid fill">
            <a:extLst>
              <a:ext uri="{FF2B5EF4-FFF2-40B4-BE49-F238E27FC236}">
                <a16:creationId xmlns:a16="http://schemas.microsoft.com/office/drawing/2014/main" id="{D5E1D34A-76ED-DFA6-0EA9-31A482F43D6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40254" y="5889412"/>
            <a:ext cx="914400" cy="914400"/>
          </a:xfrm>
          <a:prstGeom prst="rect">
            <a:avLst/>
          </a:prstGeom>
        </p:spPr>
      </p:pic>
    </p:spTree>
    <p:extLst>
      <p:ext uri="{BB962C8B-B14F-4D97-AF65-F5344CB8AC3E}">
        <p14:creationId xmlns:p14="http://schemas.microsoft.com/office/powerpoint/2010/main" val="119276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0" grpId="0"/>
      <p:bldP spid="3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44A9D2-CDB9-CE41-2399-FA8C221EB3F8}"/>
              </a:ext>
            </a:extLst>
          </p:cNvPr>
          <p:cNvSpPr>
            <a:spLocks noGrp="1"/>
          </p:cNvSpPr>
          <p:nvPr>
            <p:ph type="title"/>
          </p:nvPr>
        </p:nvSpPr>
        <p:spPr>
          <a:xfrm>
            <a:off x="512079" y="2562644"/>
            <a:ext cx="3201366" cy="1206706"/>
          </a:xfrm>
        </p:spPr>
        <p:txBody>
          <a:bodyPr anchor="b">
            <a:normAutofit/>
          </a:bodyPr>
          <a:lstStyle/>
          <a:p>
            <a:r>
              <a:rPr lang="en-GB" sz="4000" b="1" dirty="0">
                <a:solidFill>
                  <a:srgbClr val="FFFFFF"/>
                </a:solidFill>
              </a:rPr>
              <a:t>Data Overview and Changes</a:t>
            </a:r>
          </a:p>
        </p:txBody>
      </p:sp>
      <p:sp>
        <p:nvSpPr>
          <p:cNvPr id="5" name="TextBox 4">
            <a:extLst>
              <a:ext uri="{FF2B5EF4-FFF2-40B4-BE49-F238E27FC236}">
                <a16:creationId xmlns:a16="http://schemas.microsoft.com/office/drawing/2014/main" id="{BE348120-B41E-4ABF-D037-38050AEFC92E}"/>
              </a:ext>
            </a:extLst>
          </p:cNvPr>
          <p:cNvSpPr txBox="1"/>
          <p:nvPr/>
        </p:nvSpPr>
        <p:spPr>
          <a:xfrm>
            <a:off x="5651050" y="511383"/>
            <a:ext cx="6168570" cy="1077218"/>
          </a:xfrm>
          <a:prstGeom prst="rect">
            <a:avLst/>
          </a:prstGeom>
          <a:noFill/>
        </p:spPr>
        <p:txBody>
          <a:bodyPr wrap="square">
            <a:spAutoFit/>
          </a:bodyPr>
          <a:lstStyle/>
          <a:p>
            <a:pPr algn="l"/>
            <a:r>
              <a:rPr lang="en-GB" sz="3200" b="1" i="0" dirty="0">
                <a:solidFill>
                  <a:srgbClr val="0D0D0D"/>
                </a:solidFill>
                <a:effectLst/>
                <a:latin typeface="Söhne"/>
              </a:rPr>
              <a:t>Dataset V2: </a:t>
            </a:r>
            <a:r>
              <a:rPr lang="en-GB" sz="3200" b="0" i="0" dirty="0">
                <a:solidFill>
                  <a:srgbClr val="0D0D0D"/>
                </a:solidFill>
                <a:effectLst/>
                <a:latin typeface="Söhne"/>
              </a:rPr>
              <a:t>focuses on pre-race factors.</a:t>
            </a:r>
            <a:endParaRPr lang="en-GB" sz="3000" dirty="0"/>
          </a:p>
        </p:txBody>
      </p:sp>
      <p:pic>
        <p:nvPicPr>
          <p:cNvPr id="7" name="Graphic 6" descr="Database outline">
            <a:extLst>
              <a:ext uri="{FF2B5EF4-FFF2-40B4-BE49-F238E27FC236}">
                <a16:creationId xmlns:a16="http://schemas.microsoft.com/office/drawing/2014/main" id="{934C2B84-21E0-A468-D615-E6CABE8E69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47854" y="511383"/>
            <a:ext cx="914400" cy="914400"/>
          </a:xfrm>
          <a:prstGeom prst="rect">
            <a:avLst/>
          </a:prstGeom>
        </p:spPr>
      </p:pic>
      <p:pic>
        <p:nvPicPr>
          <p:cNvPr id="11" name="Graphic 10" descr="Programmer male with solid fill">
            <a:extLst>
              <a:ext uri="{FF2B5EF4-FFF2-40B4-BE49-F238E27FC236}">
                <a16:creationId xmlns:a16="http://schemas.microsoft.com/office/drawing/2014/main" id="{D0E05F71-2C18-9C5F-C3B1-16954B5738E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447854" y="3377072"/>
            <a:ext cx="914400" cy="914400"/>
          </a:xfrm>
          <a:prstGeom prst="rect">
            <a:avLst/>
          </a:prstGeom>
        </p:spPr>
      </p:pic>
      <p:pic>
        <p:nvPicPr>
          <p:cNvPr id="15" name="Graphic 14" descr="Stopwatch with solid fill">
            <a:extLst>
              <a:ext uri="{FF2B5EF4-FFF2-40B4-BE49-F238E27FC236}">
                <a16:creationId xmlns:a16="http://schemas.microsoft.com/office/drawing/2014/main" id="{E0575BD1-68BE-D9A5-EC31-42B167984C4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447854" y="1975080"/>
            <a:ext cx="914400" cy="914400"/>
          </a:xfrm>
          <a:prstGeom prst="rect">
            <a:avLst/>
          </a:prstGeom>
        </p:spPr>
      </p:pic>
      <p:pic>
        <p:nvPicPr>
          <p:cNvPr id="19" name="Graphic 18" descr="Cut with solid fill">
            <a:extLst>
              <a:ext uri="{FF2B5EF4-FFF2-40B4-BE49-F238E27FC236}">
                <a16:creationId xmlns:a16="http://schemas.microsoft.com/office/drawing/2014/main" id="{672A1534-86AD-ACE7-00E4-AFC1123EBAF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447854" y="4896942"/>
            <a:ext cx="914400" cy="914400"/>
          </a:xfrm>
          <a:prstGeom prst="rect">
            <a:avLst/>
          </a:prstGeom>
        </p:spPr>
      </p:pic>
      <p:sp>
        <p:nvSpPr>
          <p:cNvPr id="22" name="TextBox 21">
            <a:extLst>
              <a:ext uri="{FF2B5EF4-FFF2-40B4-BE49-F238E27FC236}">
                <a16:creationId xmlns:a16="http://schemas.microsoft.com/office/drawing/2014/main" id="{B58B6E03-9675-6D49-68E5-E75558F367B8}"/>
              </a:ext>
            </a:extLst>
          </p:cNvPr>
          <p:cNvSpPr txBox="1"/>
          <p:nvPr/>
        </p:nvSpPr>
        <p:spPr>
          <a:xfrm>
            <a:off x="5647420" y="2024035"/>
            <a:ext cx="6172200" cy="1077218"/>
          </a:xfrm>
          <a:prstGeom prst="rect">
            <a:avLst/>
          </a:prstGeom>
          <a:noFill/>
        </p:spPr>
        <p:txBody>
          <a:bodyPr wrap="square">
            <a:spAutoFit/>
          </a:bodyPr>
          <a:lstStyle/>
          <a:p>
            <a:pPr algn="l"/>
            <a:r>
              <a:rPr lang="en-GB" sz="3200" b="1" i="0" dirty="0">
                <a:solidFill>
                  <a:srgbClr val="0D0D0D"/>
                </a:solidFill>
                <a:effectLst/>
                <a:latin typeface="Söhne"/>
              </a:rPr>
              <a:t>Excludes in-race statistics: </a:t>
            </a:r>
            <a:r>
              <a:rPr lang="en-GB" sz="3200" b="0" i="0" dirty="0">
                <a:solidFill>
                  <a:srgbClr val="0D0D0D"/>
                </a:solidFill>
                <a:effectLst/>
                <a:latin typeface="Söhne"/>
              </a:rPr>
              <a:t>e.g. pit stops.</a:t>
            </a:r>
          </a:p>
        </p:txBody>
      </p:sp>
      <p:sp>
        <p:nvSpPr>
          <p:cNvPr id="24" name="TextBox 23">
            <a:extLst>
              <a:ext uri="{FF2B5EF4-FFF2-40B4-BE49-F238E27FC236}">
                <a16:creationId xmlns:a16="http://schemas.microsoft.com/office/drawing/2014/main" id="{70B26D12-C1C1-B389-8EEF-F71E3696B138}"/>
              </a:ext>
            </a:extLst>
          </p:cNvPr>
          <p:cNvSpPr txBox="1"/>
          <p:nvPr/>
        </p:nvSpPr>
        <p:spPr>
          <a:xfrm>
            <a:off x="5647420" y="3377072"/>
            <a:ext cx="6642846" cy="1077218"/>
          </a:xfrm>
          <a:prstGeom prst="rect">
            <a:avLst/>
          </a:prstGeom>
          <a:noFill/>
        </p:spPr>
        <p:txBody>
          <a:bodyPr wrap="square">
            <a:spAutoFit/>
          </a:bodyPr>
          <a:lstStyle/>
          <a:p>
            <a:r>
              <a:rPr lang="en-GB" sz="3200" b="1" i="0" dirty="0">
                <a:solidFill>
                  <a:srgbClr val="0D0D0D"/>
                </a:solidFill>
                <a:effectLst/>
                <a:latin typeface="Söhne"/>
              </a:rPr>
              <a:t>Features engineered:</a:t>
            </a:r>
            <a:r>
              <a:rPr lang="en-GB" sz="3200" b="0" i="0" dirty="0">
                <a:solidFill>
                  <a:srgbClr val="0D0D0D"/>
                </a:solidFill>
                <a:effectLst/>
                <a:latin typeface="Söhne"/>
              </a:rPr>
              <a:t> e.g. cumulative season points</a:t>
            </a:r>
            <a:endParaRPr lang="en-GB" sz="3200" dirty="0"/>
          </a:p>
        </p:txBody>
      </p:sp>
      <p:sp>
        <p:nvSpPr>
          <p:cNvPr id="26" name="TextBox 25">
            <a:extLst>
              <a:ext uri="{FF2B5EF4-FFF2-40B4-BE49-F238E27FC236}">
                <a16:creationId xmlns:a16="http://schemas.microsoft.com/office/drawing/2014/main" id="{F80B7E08-AA99-7947-FCA9-3C5D6FAF8CC3}"/>
              </a:ext>
            </a:extLst>
          </p:cNvPr>
          <p:cNvSpPr txBox="1"/>
          <p:nvPr/>
        </p:nvSpPr>
        <p:spPr>
          <a:xfrm>
            <a:off x="5598287" y="4896942"/>
            <a:ext cx="6642846" cy="1077218"/>
          </a:xfrm>
          <a:prstGeom prst="rect">
            <a:avLst/>
          </a:prstGeom>
          <a:noFill/>
        </p:spPr>
        <p:txBody>
          <a:bodyPr wrap="square">
            <a:spAutoFit/>
          </a:bodyPr>
          <a:lstStyle/>
          <a:p>
            <a:pPr algn="l"/>
            <a:r>
              <a:rPr lang="en-GB" sz="3200" b="1" i="0" dirty="0">
                <a:solidFill>
                  <a:srgbClr val="0D0D0D"/>
                </a:solidFill>
                <a:effectLst/>
                <a:latin typeface="Söhne"/>
              </a:rPr>
              <a:t>Original data trimmed </a:t>
            </a:r>
            <a:r>
              <a:rPr lang="en-GB" sz="3200" b="0" i="0" dirty="0">
                <a:solidFill>
                  <a:srgbClr val="0D0D0D"/>
                </a:solidFill>
                <a:effectLst/>
                <a:latin typeface="Söhne"/>
              </a:rPr>
              <a:t>for predictive relevance.</a:t>
            </a:r>
          </a:p>
        </p:txBody>
      </p:sp>
      <p:cxnSp>
        <p:nvCxnSpPr>
          <p:cNvPr id="28" name="Straight Arrow Connector 27">
            <a:extLst>
              <a:ext uri="{FF2B5EF4-FFF2-40B4-BE49-F238E27FC236}">
                <a16:creationId xmlns:a16="http://schemas.microsoft.com/office/drawing/2014/main" id="{F9C7A72E-7BB1-2D27-688F-F1C80AB222AF}"/>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32" name="Graphic 31" descr="Race Car with solid fill">
            <a:extLst>
              <a:ext uri="{FF2B5EF4-FFF2-40B4-BE49-F238E27FC236}">
                <a16:creationId xmlns:a16="http://schemas.microsoft.com/office/drawing/2014/main" id="{C351AB89-8228-FE39-C385-FB64CEF555EE}"/>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655562" y="5889412"/>
            <a:ext cx="914400" cy="914400"/>
          </a:xfrm>
          <a:prstGeom prst="rect">
            <a:avLst/>
          </a:prstGeom>
        </p:spPr>
      </p:pic>
    </p:spTree>
    <p:extLst>
      <p:ext uri="{BB962C8B-B14F-4D97-AF65-F5344CB8AC3E}">
        <p14:creationId xmlns:p14="http://schemas.microsoft.com/office/powerpoint/2010/main" val="4084369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22" grpId="0"/>
      <p:bldP spid="24"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BAD7336-B2A8-DC67-C635-F06D8489CC64}"/>
              </a:ext>
            </a:extLst>
          </p:cNvPr>
          <p:cNvPicPr>
            <a:picLocks noChangeAspect="1"/>
          </p:cNvPicPr>
          <p:nvPr/>
        </p:nvPicPr>
        <p:blipFill rotWithShape="1">
          <a:blip r:embed="rId3"/>
          <a:srcRect r="237" b="263"/>
          <a:stretch/>
        </p:blipFill>
        <p:spPr>
          <a:xfrm>
            <a:off x="4792849" y="862365"/>
            <a:ext cx="6399465" cy="5150213"/>
          </a:xfrm>
          <a:prstGeom prst="rect">
            <a:avLst/>
          </a:prstGeom>
        </p:spPr>
      </p:pic>
      <p:sp>
        <p:nvSpPr>
          <p:cNvPr id="26" name="Freeform: Shape 25">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644A9D2-CDB9-CE41-2399-FA8C221EB3F8}"/>
              </a:ext>
            </a:extLst>
          </p:cNvPr>
          <p:cNvSpPr>
            <a:spLocks noGrp="1"/>
          </p:cNvSpPr>
          <p:nvPr>
            <p:ph type="title"/>
          </p:nvPr>
        </p:nvSpPr>
        <p:spPr>
          <a:xfrm>
            <a:off x="512079" y="2481175"/>
            <a:ext cx="3052293" cy="3531403"/>
          </a:xfrm>
        </p:spPr>
        <p:txBody>
          <a:bodyPr vert="horz" lIns="91440" tIns="45720" rIns="91440" bIns="45720" rtlCol="0" anchor="t">
            <a:normAutofit/>
          </a:bodyPr>
          <a:lstStyle/>
          <a:p>
            <a:r>
              <a:rPr lang="en-US" sz="4000" b="1" dirty="0">
                <a:solidFill>
                  <a:srgbClr val="FFFFFF"/>
                </a:solidFill>
              </a:rPr>
              <a:t>Dataset is heavily Class Imbalanced…</a:t>
            </a:r>
          </a:p>
        </p:txBody>
      </p:sp>
      <p:cxnSp>
        <p:nvCxnSpPr>
          <p:cNvPr id="4" name="Straight Arrow Connector 3">
            <a:extLst>
              <a:ext uri="{FF2B5EF4-FFF2-40B4-BE49-F238E27FC236}">
                <a16:creationId xmlns:a16="http://schemas.microsoft.com/office/drawing/2014/main" id="{CF04B73A-9FE3-8BF9-82CE-DB867FB4E4FB}"/>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6" name="Graphic 5" descr="Race Car with solid fill">
            <a:extLst>
              <a:ext uri="{FF2B5EF4-FFF2-40B4-BE49-F238E27FC236}">
                <a16:creationId xmlns:a16="http://schemas.microsoft.com/office/drawing/2014/main" id="{20EFCF2A-256B-E213-CAB2-29E2481E61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96745" y="5900831"/>
            <a:ext cx="914400" cy="914400"/>
          </a:xfrm>
          <a:prstGeom prst="rect">
            <a:avLst/>
          </a:prstGeom>
        </p:spPr>
      </p:pic>
    </p:spTree>
    <p:extLst>
      <p:ext uri="{BB962C8B-B14F-4D97-AF65-F5344CB8AC3E}">
        <p14:creationId xmlns:p14="http://schemas.microsoft.com/office/powerpoint/2010/main" val="4260039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9203DE33-2CD4-4CA8-9AF3-37C3B6513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644A9D2-CDB9-CE41-2399-FA8C221EB3F8}"/>
              </a:ext>
            </a:extLst>
          </p:cNvPr>
          <p:cNvSpPr>
            <a:spLocks noGrp="1"/>
          </p:cNvSpPr>
          <p:nvPr>
            <p:ph type="title"/>
          </p:nvPr>
        </p:nvSpPr>
        <p:spPr>
          <a:xfrm>
            <a:off x="492084" y="2501551"/>
            <a:ext cx="3052293" cy="1041953"/>
          </a:xfrm>
        </p:spPr>
        <p:txBody>
          <a:bodyPr vert="horz" lIns="91440" tIns="45720" rIns="91440" bIns="45720" rtlCol="0" anchor="t">
            <a:noAutofit/>
          </a:bodyPr>
          <a:lstStyle/>
          <a:p>
            <a:r>
              <a:rPr lang="en-US" sz="4000" b="1" i="0" dirty="0">
                <a:solidFill>
                  <a:srgbClr val="FFFFFF"/>
                </a:solidFill>
                <a:effectLst/>
              </a:rPr>
              <a:t>Results of our first models</a:t>
            </a:r>
            <a:endParaRPr lang="en-US" sz="4000" b="1" dirty="0">
              <a:solidFill>
                <a:srgbClr val="FFFFFF"/>
              </a:solidFill>
            </a:endParaRPr>
          </a:p>
        </p:txBody>
      </p:sp>
      <p:cxnSp>
        <p:nvCxnSpPr>
          <p:cNvPr id="9" name="Straight Arrow Connector 8">
            <a:extLst>
              <a:ext uri="{FF2B5EF4-FFF2-40B4-BE49-F238E27FC236}">
                <a16:creationId xmlns:a16="http://schemas.microsoft.com/office/drawing/2014/main" id="{F49A8AD6-2E85-93FF-331A-4C87ECC7F111}"/>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11" name="Graphic 10" descr="Race Car with solid fill">
            <a:extLst>
              <a:ext uri="{FF2B5EF4-FFF2-40B4-BE49-F238E27FC236}">
                <a16:creationId xmlns:a16="http://schemas.microsoft.com/office/drawing/2014/main" id="{082CACE4-0C3D-8A64-A628-4A87ACF9A5E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71948" y="5921660"/>
            <a:ext cx="914400" cy="914400"/>
          </a:xfrm>
          <a:prstGeom prst="rect">
            <a:avLst/>
          </a:prstGeom>
        </p:spPr>
      </p:pic>
      <p:pic>
        <p:nvPicPr>
          <p:cNvPr id="19" name="Picture 18" descr="A graph of different colored bars&#10;&#10;Description automatically generated">
            <a:extLst>
              <a:ext uri="{FF2B5EF4-FFF2-40B4-BE49-F238E27FC236}">
                <a16:creationId xmlns:a16="http://schemas.microsoft.com/office/drawing/2014/main" id="{34C0955D-C6FB-876B-5B15-D478DECAE8D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6462" y="1019406"/>
            <a:ext cx="8170822" cy="4924193"/>
          </a:xfrm>
          <a:prstGeom prst="rect">
            <a:avLst/>
          </a:prstGeom>
        </p:spPr>
      </p:pic>
      <p:sp>
        <p:nvSpPr>
          <p:cNvPr id="21" name="TextBox 20">
            <a:extLst>
              <a:ext uri="{FF2B5EF4-FFF2-40B4-BE49-F238E27FC236}">
                <a16:creationId xmlns:a16="http://schemas.microsoft.com/office/drawing/2014/main" id="{C91A8BB4-22B7-4B6E-4BC5-61B465418ADA}"/>
              </a:ext>
            </a:extLst>
          </p:cNvPr>
          <p:cNvSpPr txBox="1"/>
          <p:nvPr/>
        </p:nvSpPr>
        <p:spPr>
          <a:xfrm>
            <a:off x="963335" y="5637766"/>
            <a:ext cx="3233585" cy="873612"/>
          </a:xfrm>
          <a:prstGeom prst="rect">
            <a:avLst/>
          </a:prstGeom>
        </p:spPr>
        <p:txBody>
          <a:bodyPr vert="horz" lIns="91440" tIns="45720" rIns="91440" bIns="45720" rtlCol="0" anchor="ctr">
            <a:normAutofit/>
          </a:bodyPr>
          <a:lstStyle/>
          <a:p>
            <a:pPr>
              <a:lnSpc>
                <a:spcPct val="90000"/>
              </a:lnSpc>
              <a:spcBef>
                <a:spcPts val="1000"/>
              </a:spcBef>
            </a:pPr>
            <a:r>
              <a:rPr lang="en-US" sz="1900" kern="1200" dirty="0">
                <a:solidFill>
                  <a:srgbClr val="FFFFFF"/>
                </a:solidFill>
                <a:latin typeface="+mn-lt"/>
                <a:ea typeface="+mn-ea"/>
                <a:cs typeface="+mn-cs"/>
              </a:rPr>
              <a:t>Benchmark : Predict each row will not win and you will be 95% accurate. </a:t>
            </a:r>
          </a:p>
        </p:txBody>
      </p:sp>
      <p:pic>
        <p:nvPicPr>
          <p:cNvPr id="28" name="Graphic 27" descr="Scales of justice with solid fill">
            <a:extLst>
              <a:ext uri="{FF2B5EF4-FFF2-40B4-BE49-F238E27FC236}">
                <a16:creationId xmlns:a16="http://schemas.microsoft.com/office/drawing/2014/main" id="{CE1C1271-572A-92C2-3BEE-8F47DA7FDE4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0" y="5576888"/>
            <a:ext cx="914400" cy="914400"/>
          </a:xfrm>
          <a:prstGeom prst="rect">
            <a:avLst/>
          </a:prstGeom>
        </p:spPr>
      </p:pic>
      <p:sp>
        <p:nvSpPr>
          <p:cNvPr id="30" name="Speech Bubble: Oval 29">
            <a:extLst>
              <a:ext uri="{FF2B5EF4-FFF2-40B4-BE49-F238E27FC236}">
                <a16:creationId xmlns:a16="http://schemas.microsoft.com/office/drawing/2014/main" id="{3E6941F6-6BCA-FD33-EEA6-29218153523F}"/>
              </a:ext>
            </a:extLst>
          </p:cNvPr>
          <p:cNvSpPr/>
          <p:nvPr/>
        </p:nvSpPr>
        <p:spPr>
          <a:xfrm>
            <a:off x="5724983" y="310079"/>
            <a:ext cx="5610887" cy="2519186"/>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GB" sz="3200" b="1" dirty="0"/>
              <a:t>Model Accuracy : 95%</a:t>
            </a:r>
          </a:p>
          <a:p>
            <a:pPr algn="ctr"/>
            <a:r>
              <a:rPr lang="en-GB" sz="3200" b="1" dirty="0"/>
              <a:t>Class 1 F1 : 43%</a:t>
            </a:r>
          </a:p>
          <a:p>
            <a:pPr algn="ctr"/>
            <a:r>
              <a:rPr lang="en-GB" sz="2400" i="1" dirty="0"/>
              <a:t>Recall : 32%|Precision : 64%</a:t>
            </a:r>
          </a:p>
        </p:txBody>
      </p:sp>
    </p:spTree>
    <p:extLst>
      <p:ext uri="{BB962C8B-B14F-4D97-AF65-F5344CB8AC3E}">
        <p14:creationId xmlns:p14="http://schemas.microsoft.com/office/powerpoint/2010/main" val="387407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10" presetClass="entr" presetSubtype="0" fill="hold"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16D4DB-200C-0185-4B58-33E50DF865ED}"/>
              </a:ext>
            </a:extLst>
          </p:cNvPr>
          <p:cNvSpPr>
            <a:spLocks noGrp="1"/>
          </p:cNvSpPr>
          <p:nvPr>
            <p:ph type="title"/>
          </p:nvPr>
        </p:nvSpPr>
        <p:spPr>
          <a:xfrm>
            <a:off x="450900" y="2006226"/>
            <a:ext cx="3201366" cy="2774160"/>
          </a:xfrm>
        </p:spPr>
        <p:txBody>
          <a:bodyPr anchor="b">
            <a:normAutofit fontScale="90000"/>
          </a:bodyPr>
          <a:lstStyle/>
          <a:p>
            <a:r>
              <a:rPr lang="en-GB" sz="4000" b="1" i="0" dirty="0">
                <a:solidFill>
                  <a:schemeClr val="bg1"/>
                </a:solidFill>
                <a:effectLst/>
              </a:rPr>
              <a:t>Data Pit Stop: SMOTE's Role in Tuning Predictive Models</a:t>
            </a:r>
            <a:endParaRPr lang="en-GB" sz="4000" b="1" dirty="0">
              <a:solidFill>
                <a:schemeClr val="bg1"/>
              </a:solidFill>
            </a:endParaRPr>
          </a:p>
        </p:txBody>
      </p:sp>
      <p:pic>
        <p:nvPicPr>
          <p:cNvPr id="13" name="Picture 12">
            <a:extLst>
              <a:ext uri="{FF2B5EF4-FFF2-40B4-BE49-F238E27FC236}">
                <a16:creationId xmlns:a16="http://schemas.microsoft.com/office/drawing/2014/main" id="{003BB52B-C32C-0D72-6DFF-F84F16789150}"/>
              </a:ext>
            </a:extLst>
          </p:cNvPr>
          <p:cNvPicPr>
            <a:picLocks noChangeAspect="1"/>
          </p:cNvPicPr>
          <p:nvPr/>
        </p:nvPicPr>
        <p:blipFill>
          <a:blip r:embed="rId3"/>
          <a:stretch>
            <a:fillRect/>
          </a:stretch>
        </p:blipFill>
        <p:spPr>
          <a:xfrm>
            <a:off x="4367695" y="586855"/>
            <a:ext cx="7223670" cy="5612903"/>
          </a:xfrm>
          <a:prstGeom prst="rect">
            <a:avLst/>
          </a:prstGeom>
        </p:spPr>
      </p:pic>
      <p:cxnSp>
        <p:nvCxnSpPr>
          <p:cNvPr id="15" name="Straight Arrow Connector 14">
            <a:extLst>
              <a:ext uri="{FF2B5EF4-FFF2-40B4-BE49-F238E27FC236}">
                <a16:creationId xmlns:a16="http://schemas.microsoft.com/office/drawing/2014/main" id="{E0D50357-0787-5A30-37A5-27662F1AA20B}"/>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17" name="Graphic 16" descr="Race Car with solid fill">
            <a:extLst>
              <a:ext uri="{FF2B5EF4-FFF2-40B4-BE49-F238E27FC236}">
                <a16:creationId xmlns:a16="http://schemas.microsoft.com/office/drawing/2014/main" id="{550E1066-1715-99EA-5652-74D6C47F80A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741785" y="5926444"/>
            <a:ext cx="914400" cy="914400"/>
          </a:xfrm>
          <a:prstGeom prst="rect">
            <a:avLst/>
          </a:prstGeom>
        </p:spPr>
      </p:pic>
    </p:spTree>
    <p:extLst>
      <p:ext uri="{BB962C8B-B14F-4D97-AF65-F5344CB8AC3E}">
        <p14:creationId xmlns:p14="http://schemas.microsoft.com/office/powerpoint/2010/main" val="11802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FFB0BB-010C-E44E-689B-683469F20329}"/>
              </a:ext>
            </a:extLst>
          </p:cNvPr>
          <p:cNvSpPr>
            <a:spLocks noGrp="1"/>
          </p:cNvSpPr>
          <p:nvPr>
            <p:ph type="title"/>
          </p:nvPr>
        </p:nvSpPr>
        <p:spPr>
          <a:xfrm>
            <a:off x="699713" y="248038"/>
            <a:ext cx="7063721" cy="1159200"/>
          </a:xfrm>
        </p:spPr>
        <p:txBody>
          <a:bodyPr vert="horz" lIns="91440" tIns="45720" rIns="91440" bIns="45720" rtlCol="0" anchor="ctr">
            <a:normAutofit fontScale="90000"/>
          </a:bodyPr>
          <a:lstStyle/>
          <a:p>
            <a:r>
              <a:rPr lang="en-US" sz="4000" kern="1200" dirty="0">
                <a:solidFill>
                  <a:srgbClr val="FFFFFF"/>
                </a:solidFill>
                <a:latin typeface="+mj-lt"/>
                <a:ea typeface="+mj-ea"/>
                <a:cs typeface="+mj-cs"/>
              </a:rPr>
              <a:t>SMOTE – Produced the best models so far…</a:t>
            </a:r>
          </a:p>
        </p:txBody>
      </p:sp>
      <p:sp>
        <p:nvSpPr>
          <p:cNvPr id="6" name="TextBox 5">
            <a:extLst>
              <a:ext uri="{FF2B5EF4-FFF2-40B4-BE49-F238E27FC236}">
                <a16:creationId xmlns:a16="http://schemas.microsoft.com/office/drawing/2014/main" id="{CAE877BD-7D0A-0B27-6F77-BADADCC993E6}"/>
              </a:ext>
            </a:extLst>
          </p:cNvPr>
          <p:cNvSpPr txBox="1"/>
          <p:nvPr/>
        </p:nvSpPr>
        <p:spPr>
          <a:xfrm>
            <a:off x="9141125" y="390832"/>
            <a:ext cx="3233585" cy="873612"/>
          </a:xfrm>
          <a:prstGeom prst="rect">
            <a:avLst/>
          </a:prstGeom>
        </p:spPr>
        <p:txBody>
          <a:bodyPr vert="horz" lIns="91440" tIns="45720" rIns="91440" bIns="45720" rtlCol="0" anchor="ctr">
            <a:normAutofit/>
          </a:bodyPr>
          <a:lstStyle/>
          <a:p>
            <a:pPr>
              <a:lnSpc>
                <a:spcPct val="90000"/>
              </a:lnSpc>
              <a:spcBef>
                <a:spcPts val="1000"/>
              </a:spcBef>
            </a:pPr>
            <a:r>
              <a:rPr lang="en-US" sz="1900" kern="1200" dirty="0">
                <a:solidFill>
                  <a:srgbClr val="FFFFFF"/>
                </a:solidFill>
                <a:latin typeface="+mn-lt"/>
                <a:ea typeface="+mn-ea"/>
                <a:cs typeface="+mn-cs"/>
              </a:rPr>
              <a:t>Benchmark : Predict each row will not win and you will be 95% accurate. </a:t>
            </a:r>
          </a:p>
        </p:txBody>
      </p:sp>
      <p:pic>
        <p:nvPicPr>
          <p:cNvPr id="9" name="Graphic 8" descr="Scales of justice with solid fill">
            <a:extLst>
              <a:ext uri="{FF2B5EF4-FFF2-40B4-BE49-F238E27FC236}">
                <a16:creationId xmlns:a16="http://schemas.microsoft.com/office/drawing/2014/main" id="{225F2222-A18E-0029-1F2D-4BB17843503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77790" y="329954"/>
            <a:ext cx="914400" cy="914400"/>
          </a:xfrm>
          <a:prstGeom prst="rect">
            <a:avLst/>
          </a:prstGeom>
        </p:spPr>
      </p:pic>
      <p:pic>
        <p:nvPicPr>
          <p:cNvPr id="21" name="Picture 20" descr="A graph of different colored bars&#10;&#10;Description automatically generated">
            <a:extLst>
              <a:ext uri="{FF2B5EF4-FFF2-40B4-BE49-F238E27FC236}">
                <a16:creationId xmlns:a16="http://schemas.microsoft.com/office/drawing/2014/main" id="{CEC06573-89E9-8681-1D5A-5507ECA40C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0446" y="1574308"/>
            <a:ext cx="10014401" cy="4969299"/>
          </a:xfrm>
          <a:prstGeom prst="rect">
            <a:avLst/>
          </a:prstGeom>
        </p:spPr>
      </p:pic>
      <p:cxnSp>
        <p:nvCxnSpPr>
          <p:cNvPr id="10" name="Straight Arrow Connector 9">
            <a:extLst>
              <a:ext uri="{FF2B5EF4-FFF2-40B4-BE49-F238E27FC236}">
                <a16:creationId xmlns:a16="http://schemas.microsoft.com/office/drawing/2014/main" id="{8A05B551-5536-9A17-089E-2186D3BBB091}"/>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12" name="Graphic 11" descr="Race Car with solid fill">
            <a:extLst>
              <a:ext uri="{FF2B5EF4-FFF2-40B4-BE49-F238E27FC236}">
                <a16:creationId xmlns:a16="http://schemas.microsoft.com/office/drawing/2014/main" id="{B65FF6E9-1A89-A85A-C39A-5F0FDB1B545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83925" y="5943600"/>
            <a:ext cx="914400" cy="914400"/>
          </a:xfrm>
          <a:prstGeom prst="rect">
            <a:avLst/>
          </a:prstGeom>
        </p:spPr>
      </p:pic>
      <p:sp>
        <p:nvSpPr>
          <p:cNvPr id="23" name="Speech Bubble: Oval 22">
            <a:extLst>
              <a:ext uri="{FF2B5EF4-FFF2-40B4-BE49-F238E27FC236}">
                <a16:creationId xmlns:a16="http://schemas.microsoft.com/office/drawing/2014/main" id="{C39CA1EB-CC5A-5DA0-29A7-63036A5D1B7F}"/>
              </a:ext>
            </a:extLst>
          </p:cNvPr>
          <p:cNvSpPr/>
          <p:nvPr/>
        </p:nvSpPr>
        <p:spPr>
          <a:xfrm flipH="1">
            <a:off x="3586381" y="2173410"/>
            <a:ext cx="6639526" cy="2983036"/>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GB" sz="3200" b="1" dirty="0"/>
              <a:t>Model Accuracy : 95%</a:t>
            </a:r>
          </a:p>
          <a:p>
            <a:pPr algn="ctr"/>
            <a:r>
              <a:rPr lang="en-GB" sz="3200" b="1" dirty="0"/>
              <a:t>Class 1 F1 : 49%</a:t>
            </a:r>
          </a:p>
          <a:p>
            <a:pPr algn="ctr"/>
            <a:r>
              <a:rPr lang="en-GB" sz="2800" i="1" dirty="0"/>
              <a:t>Recall : 47% |Precision : 51%</a:t>
            </a:r>
          </a:p>
        </p:txBody>
      </p:sp>
    </p:spTree>
    <p:extLst>
      <p:ext uri="{BB962C8B-B14F-4D97-AF65-F5344CB8AC3E}">
        <p14:creationId xmlns:p14="http://schemas.microsoft.com/office/powerpoint/2010/main" val="5351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23"/>
                                        </p:tgtEl>
                                      </p:cBhvr>
                                    </p:animEffect>
                                    <p:set>
                                      <p:cBhvr>
                                        <p:cTn id="30"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23" grpId="0" animBg="1"/>
      <p:bldP spid="2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44A9D2-CDB9-CE41-2399-FA8C221EB3F8}"/>
              </a:ext>
            </a:extLst>
          </p:cNvPr>
          <p:cNvSpPr>
            <a:spLocks noGrp="1"/>
          </p:cNvSpPr>
          <p:nvPr>
            <p:ph type="title"/>
          </p:nvPr>
        </p:nvSpPr>
        <p:spPr>
          <a:xfrm>
            <a:off x="512079" y="2785841"/>
            <a:ext cx="3201366" cy="1206706"/>
          </a:xfrm>
        </p:spPr>
        <p:txBody>
          <a:bodyPr anchor="b">
            <a:normAutofit/>
          </a:bodyPr>
          <a:lstStyle/>
          <a:p>
            <a:r>
              <a:rPr lang="en-GB" sz="4000" b="1" dirty="0">
                <a:solidFill>
                  <a:srgbClr val="FFFFFF"/>
                </a:solidFill>
              </a:rPr>
              <a:t>Next Steps for Sprint 3…</a:t>
            </a:r>
          </a:p>
        </p:txBody>
      </p:sp>
      <p:sp>
        <p:nvSpPr>
          <p:cNvPr id="5" name="TextBox 4">
            <a:extLst>
              <a:ext uri="{FF2B5EF4-FFF2-40B4-BE49-F238E27FC236}">
                <a16:creationId xmlns:a16="http://schemas.microsoft.com/office/drawing/2014/main" id="{BE348120-B41E-4ABF-D037-38050AEFC92E}"/>
              </a:ext>
            </a:extLst>
          </p:cNvPr>
          <p:cNvSpPr txBox="1"/>
          <p:nvPr/>
        </p:nvSpPr>
        <p:spPr>
          <a:xfrm>
            <a:off x="5651050" y="218517"/>
            <a:ext cx="6168570" cy="954107"/>
          </a:xfrm>
          <a:prstGeom prst="rect">
            <a:avLst/>
          </a:prstGeom>
          <a:noFill/>
        </p:spPr>
        <p:txBody>
          <a:bodyPr wrap="square">
            <a:spAutoFit/>
          </a:bodyPr>
          <a:lstStyle/>
          <a:p>
            <a:pPr algn="l"/>
            <a:r>
              <a:rPr lang="en-GB" sz="2800" b="1" i="0" dirty="0">
                <a:solidFill>
                  <a:srgbClr val="0D0D0D"/>
                </a:solidFill>
                <a:effectLst/>
                <a:latin typeface="Söhne"/>
              </a:rPr>
              <a:t>Further Feature Engineering: </a:t>
            </a:r>
            <a:r>
              <a:rPr lang="en-GB" sz="2800" dirty="0">
                <a:solidFill>
                  <a:srgbClr val="0D0D0D"/>
                </a:solidFill>
                <a:latin typeface="Söhne"/>
              </a:rPr>
              <a:t>enhance predictive power</a:t>
            </a:r>
            <a:endParaRPr lang="en-GB" sz="2800" dirty="0"/>
          </a:p>
        </p:txBody>
      </p:sp>
      <p:pic>
        <p:nvPicPr>
          <p:cNvPr id="11" name="Graphic 10" descr="Programmer male with solid fill">
            <a:extLst>
              <a:ext uri="{FF2B5EF4-FFF2-40B4-BE49-F238E27FC236}">
                <a16:creationId xmlns:a16="http://schemas.microsoft.com/office/drawing/2014/main" id="{D0E05F71-2C18-9C5F-C3B1-16954B5738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55788" y="215297"/>
            <a:ext cx="914400" cy="914400"/>
          </a:xfrm>
          <a:prstGeom prst="rect">
            <a:avLst/>
          </a:prstGeom>
        </p:spPr>
      </p:pic>
      <p:sp>
        <p:nvSpPr>
          <p:cNvPr id="22" name="TextBox 21">
            <a:extLst>
              <a:ext uri="{FF2B5EF4-FFF2-40B4-BE49-F238E27FC236}">
                <a16:creationId xmlns:a16="http://schemas.microsoft.com/office/drawing/2014/main" id="{B58B6E03-9675-6D49-68E5-E75558F367B8}"/>
              </a:ext>
            </a:extLst>
          </p:cNvPr>
          <p:cNvSpPr txBox="1"/>
          <p:nvPr/>
        </p:nvSpPr>
        <p:spPr>
          <a:xfrm>
            <a:off x="5647420" y="1462180"/>
            <a:ext cx="6172200" cy="954107"/>
          </a:xfrm>
          <a:prstGeom prst="rect">
            <a:avLst/>
          </a:prstGeom>
          <a:noFill/>
        </p:spPr>
        <p:txBody>
          <a:bodyPr wrap="square">
            <a:spAutoFit/>
          </a:bodyPr>
          <a:lstStyle/>
          <a:p>
            <a:pPr algn="l"/>
            <a:r>
              <a:rPr lang="en-GB" sz="2800" b="1" i="0" dirty="0">
                <a:solidFill>
                  <a:srgbClr val="0D0D0D"/>
                </a:solidFill>
                <a:effectLst/>
                <a:latin typeface="Söhne"/>
              </a:rPr>
              <a:t>Test Other Methods To Reduce Class Imbalance</a:t>
            </a:r>
            <a:endParaRPr lang="en-GB" sz="2800" b="0" i="0" dirty="0">
              <a:solidFill>
                <a:srgbClr val="0D0D0D"/>
              </a:solidFill>
              <a:effectLst/>
              <a:latin typeface="Söhne"/>
            </a:endParaRPr>
          </a:p>
        </p:txBody>
      </p:sp>
      <p:sp>
        <p:nvSpPr>
          <p:cNvPr id="24" name="TextBox 23">
            <a:extLst>
              <a:ext uri="{FF2B5EF4-FFF2-40B4-BE49-F238E27FC236}">
                <a16:creationId xmlns:a16="http://schemas.microsoft.com/office/drawing/2014/main" id="{70B26D12-C1C1-B389-8EEF-F71E3696B138}"/>
              </a:ext>
            </a:extLst>
          </p:cNvPr>
          <p:cNvSpPr txBox="1"/>
          <p:nvPr/>
        </p:nvSpPr>
        <p:spPr>
          <a:xfrm>
            <a:off x="5647420" y="2582143"/>
            <a:ext cx="6642846" cy="954107"/>
          </a:xfrm>
          <a:prstGeom prst="rect">
            <a:avLst/>
          </a:prstGeom>
          <a:noFill/>
        </p:spPr>
        <p:txBody>
          <a:bodyPr wrap="square">
            <a:spAutoFit/>
          </a:bodyPr>
          <a:lstStyle/>
          <a:p>
            <a:r>
              <a:rPr lang="en-GB" sz="2800" b="1" dirty="0">
                <a:solidFill>
                  <a:srgbClr val="0D0D0D"/>
                </a:solidFill>
                <a:latin typeface="Söhne"/>
              </a:rPr>
              <a:t>Further Modelling Techniques</a:t>
            </a:r>
            <a:r>
              <a:rPr lang="en-GB" sz="2800" b="1" i="0" dirty="0">
                <a:solidFill>
                  <a:srgbClr val="0D0D0D"/>
                </a:solidFill>
                <a:effectLst/>
                <a:latin typeface="Söhne"/>
              </a:rPr>
              <a:t>:</a:t>
            </a:r>
            <a:r>
              <a:rPr lang="en-GB" sz="2800" b="0" i="0" dirty="0">
                <a:solidFill>
                  <a:srgbClr val="0D0D0D"/>
                </a:solidFill>
                <a:effectLst/>
                <a:latin typeface="Söhne"/>
              </a:rPr>
              <a:t> e.g. </a:t>
            </a:r>
            <a:r>
              <a:rPr lang="en-GB" sz="2800" dirty="0">
                <a:solidFill>
                  <a:srgbClr val="0D0D0D"/>
                </a:solidFill>
                <a:latin typeface="Söhne"/>
              </a:rPr>
              <a:t>Neural Networks</a:t>
            </a:r>
            <a:endParaRPr lang="en-GB" sz="2800" dirty="0"/>
          </a:p>
        </p:txBody>
      </p:sp>
      <p:sp>
        <p:nvSpPr>
          <p:cNvPr id="26" name="TextBox 25">
            <a:extLst>
              <a:ext uri="{FF2B5EF4-FFF2-40B4-BE49-F238E27FC236}">
                <a16:creationId xmlns:a16="http://schemas.microsoft.com/office/drawing/2014/main" id="{F80B7E08-AA99-7947-FCA9-3C5D6FAF8CC3}"/>
              </a:ext>
            </a:extLst>
          </p:cNvPr>
          <p:cNvSpPr txBox="1"/>
          <p:nvPr/>
        </p:nvSpPr>
        <p:spPr>
          <a:xfrm>
            <a:off x="5647420" y="3835708"/>
            <a:ext cx="6642846" cy="523220"/>
          </a:xfrm>
          <a:prstGeom prst="rect">
            <a:avLst/>
          </a:prstGeom>
          <a:noFill/>
        </p:spPr>
        <p:txBody>
          <a:bodyPr wrap="square">
            <a:spAutoFit/>
          </a:bodyPr>
          <a:lstStyle/>
          <a:p>
            <a:pPr algn="l"/>
            <a:r>
              <a:rPr lang="en-GB" sz="2800" b="1" i="0" dirty="0">
                <a:solidFill>
                  <a:srgbClr val="0D0D0D"/>
                </a:solidFill>
                <a:effectLst/>
                <a:latin typeface="Söhne"/>
              </a:rPr>
              <a:t>Profit and Loss Analysis: </a:t>
            </a:r>
            <a:r>
              <a:rPr lang="en-GB" sz="2800" i="0" dirty="0">
                <a:solidFill>
                  <a:srgbClr val="0D0D0D"/>
                </a:solidFill>
                <a:effectLst/>
                <a:latin typeface="Söhne"/>
              </a:rPr>
              <a:t>Make money?</a:t>
            </a:r>
            <a:endParaRPr lang="en-GB" sz="2800" b="0" i="0" dirty="0">
              <a:solidFill>
                <a:srgbClr val="0D0D0D"/>
              </a:solidFill>
              <a:effectLst/>
              <a:latin typeface="Söhne"/>
            </a:endParaRPr>
          </a:p>
        </p:txBody>
      </p:sp>
      <p:cxnSp>
        <p:nvCxnSpPr>
          <p:cNvPr id="28" name="Straight Arrow Connector 27">
            <a:extLst>
              <a:ext uri="{FF2B5EF4-FFF2-40B4-BE49-F238E27FC236}">
                <a16:creationId xmlns:a16="http://schemas.microsoft.com/office/drawing/2014/main" id="{F9C7A72E-7BB1-2D27-688F-F1C80AB222AF}"/>
              </a:ext>
            </a:extLst>
          </p:cNvPr>
          <p:cNvCxnSpPr>
            <a:cxnSpLocks/>
          </p:cNvCxnSpPr>
          <p:nvPr/>
        </p:nvCxnSpPr>
        <p:spPr>
          <a:xfrm>
            <a:off x="512079" y="6494530"/>
            <a:ext cx="11119627" cy="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32" name="Graphic 31" descr="Race Car with solid fill">
            <a:extLst>
              <a:ext uri="{FF2B5EF4-FFF2-40B4-BE49-F238E27FC236}">
                <a16:creationId xmlns:a16="http://schemas.microsoft.com/office/drawing/2014/main" id="{C351AB89-8228-FE39-C385-FB64CEF555E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17306" y="5933462"/>
            <a:ext cx="914400" cy="914400"/>
          </a:xfrm>
          <a:prstGeom prst="rect">
            <a:avLst/>
          </a:prstGeom>
        </p:spPr>
      </p:pic>
      <p:pic>
        <p:nvPicPr>
          <p:cNvPr id="4" name="Graphic 3" descr="Scales of justice with solid fill">
            <a:extLst>
              <a:ext uri="{FF2B5EF4-FFF2-40B4-BE49-F238E27FC236}">
                <a16:creationId xmlns:a16="http://schemas.microsoft.com/office/drawing/2014/main" id="{AE2CC56B-5CD3-06EF-3180-F426F1F9E94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455788" y="1424444"/>
            <a:ext cx="914400" cy="914400"/>
          </a:xfrm>
          <a:prstGeom prst="rect">
            <a:avLst/>
          </a:prstGeom>
        </p:spPr>
      </p:pic>
      <p:pic>
        <p:nvPicPr>
          <p:cNvPr id="9" name="Graphic 8" descr="Blueprint with solid fill">
            <a:extLst>
              <a:ext uri="{FF2B5EF4-FFF2-40B4-BE49-F238E27FC236}">
                <a16:creationId xmlns:a16="http://schemas.microsoft.com/office/drawing/2014/main" id="{E1BBA3E3-2D7B-7825-9636-8E9CF1218D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455788" y="2556120"/>
            <a:ext cx="914400" cy="914400"/>
          </a:xfrm>
          <a:prstGeom prst="rect">
            <a:avLst/>
          </a:prstGeom>
        </p:spPr>
      </p:pic>
      <p:pic>
        <p:nvPicPr>
          <p:cNvPr id="17" name="Graphic 16" descr="Treasure chest with solid fill">
            <a:extLst>
              <a:ext uri="{FF2B5EF4-FFF2-40B4-BE49-F238E27FC236}">
                <a16:creationId xmlns:a16="http://schemas.microsoft.com/office/drawing/2014/main" id="{AC642E09-7ABE-2155-886E-99A78625693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455788" y="3769350"/>
            <a:ext cx="914400" cy="914400"/>
          </a:xfrm>
          <a:prstGeom prst="rect">
            <a:avLst/>
          </a:prstGeom>
        </p:spPr>
      </p:pic>
      <p:sp>
        <p:nvSpPr>
          <p:cNvPr id="21" name="TextBox 20">
            <a:extLst>
              <a:ext uri="{FF2B5EF4-FFF2-40B4-BE49-F238E27FC236}">
                <a16:creationId xmlns:a16="http://schemas.microsoft.com/office/drawing/2014/main" id="{B30F776F-36A8-4876-115D-FB0B6EE2D8C2}"/>
              </a:ext>
            </a:extLst>
          </p:cNvPr>
          <p:cNvSpPr txBox="1"/>
          <p:nvPr/>
        </p:nvSpPr>
        <p:spPr>
          <a:xfrm>
            <a:off x="5647420" y="4918766"/>
            <a:ext cx="6642846" cy="954107"/>
          </a:xfrm>
          <a:prstGeom prst="rect">
            <a:avLst/>
          </a:prstGeom>
          <a:noFill/>
        </p:spPr>
        <p:txBody>
          <a:bodyPr wrap="square">
            <a:spAutoFit/>
          </a:bodyPr>
          <a:lstStyle/>
          <a:p>
            <a:pPr algn="l"/>
            <a:r>
              <a:rPr lang="en-GB" sz="2800" b="1" i="0" dirty="0">
                <a:solidFill>
                  <a:srgbClr val="0D0D0D"/>
                </a:solidFill>
                <a:effectLst/>
                <a:latin typeface="Söhne"/>
              </a:rPr>
              <a:t>Model Interpretation </a:t>
            </a:r>
            <a:r>
              <a:rPr lang="en-GB" sz="2800" i="0" dirty="0">
                <a:solidFill>
                  <a:srgbClr val="0D0D0D"/>
                </a:solidFill>
                <a:effectLst/>
                <a:latin typeface="Söhne"/>
              </a:rPr>
              <a:t>: What makes a winner?</a:t>
            </a:r>
            <a:endParaRPr lang="en-GB" sz="2800" b="0" i="0" dirty="0">
              <a:solidFill>
                <a:srgbClr val="0D0D0D"/>
              </a:solidFill>
              <a:effectLst/>
              <a:latin typeface="Söhne"/>
            </a:endParaRPr>
          </a:p>
        </p:txBody>
      </p:sp>
      <p:pic>
        <p:nvPicPr>
          <p:cNvPr id="31" name="Graphic 30" descr="Trophy with solid fill">
            <a:extLst>
              <a:ext uri="{FF2B5EF4-FFF2-40B4-BE49-F238E27FC236}">
                <a16:creationId xmlns:a16="http://schemas.microsoft.com/office/drawing/2014/main" id="{D7521955-1473-BB91-D9D7-BCACDEFE87C9}"/>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455788" y="5019062"/>
            <a:ext cx="914400" cy="914400"/>
          </a:xfrm>
          <a:prstGeom prst="rect">
            <a:avLst/>
          </a:prstGeom>
        </p:spPr>
      </p:pic>
    </p:spTree>
    <p:extLst>
      <p:ext uri="{BB962C8B-B14F-4D97-AF65-F5344CB8AC3E}">
        <p14:creationId xmlns:p14="http://schemas.microsoft.com/office/powerpoint/2010/main" val="2213253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22" grpId="0"/>
      <p:bldP spid="24" grpId="0"/>
      <p:bldP spid="26"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in a race car jacket&#10;&#10;Description automatically generated">
            <a:extLst>
              <a:ext uri="{FF2B5EF4-FFF2-40B4-BE49-F238E27FC236}">
                <a16:creationId xmlns:a16="http://schemas.microsoft.com/office/drawing/2014/main" id="{38C5CD41-4E62-E8B1-59CE-3A631A71FD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24275" y="1533525"/>
            <a:ext cx="4743450" cy="3790950"/>
          </a:xfrm>
          <a:prstGeom prst="rect">
            <a:avLst/>
          </a:prstGeom>
        </p:spPr>
      </p:pic>
      <p:pic>
        <p:nvPicPr>
          <p:cNvPr id="6" name="[ytmp3.art]media_mp3_The_2024_F1_Opening_Titles_">
            <a:hlinkClick r:id="" action="ppaction://media"/>
            <a:extLst>
              <a:ext uri="{FF2B5EF4-FFF2-40B4-BE49-F238E27FC236}">
                <a16:creationId xmlns:a16="http://schemas.microsoft.com/office/drawing/2014/main" id="{79AE4B02-D91E-E45D-5FF7-A6EBF088A389}"/>
              </a:ext>
            </a:extLst>
          </p:cNvPr>
          <p:cNvPicPr>
            <a:picLocks noChangeAspect="1"/>
          </p:cNvPicPr>
          <p:nvPr>
            <a:audioFile r:link="rId1"/>
            <p:extLst>
              <p:ext uri="{DAA4B4D4-6D71-4841-9C94-3DE7FCFB9230}">
                <p14:media xmlns:p14="http://schemas.microsoft.com/office/powerpoint/2010/main" r:embed="rId2">
                  <p14:trim st="9906" end="21003"/>
                </p14:media>
              </p:ext>
            </p:extLst>
          </p:nvPr>
        </p:nvPicPr>
        <p:blipFill>
          <a:blip r:embed="rId6"/>
          <a:stretch>
            <a:fillRect/>
          </a:stretch>
        </p:blipFill>
        <p:spPr>
          <a:xfrm>
            <a:off x="5851525" y="3184525"/>
            <a:ext cx="487363" cy="487363"/>
          </a:xfrm>
          <a:prstGeom prst="rect">
            <a:avLst/>
          </a:prstGeom>
        </p:spPr>
      </p:pic>
      <p:sp>
        <p:nvSpPr>
          <p:cNvPr id="7" name="Rectangle 6">
            <a:extLst>
              <a:ext uri="{FF2B5EF4-FFF2-40B4-BE49-F238E27FC236}">
                <a16:creationId xmlns:a16="http://schemas.microsoft.com/office/drawing/2014/main" id="{A530CB02-875B-D904-4318-F29E80CB2D92}"/>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GB" sz="8000" dirty="0"/>
              <a:t>Thanks for your time</a:t>
            </a:r>
          </a:p>
        </p:txBody>
      </p:sp>
      <p:pic>
        <p:nvPicPr>
          <p:cNvPr id="28" name="[ytmp3.art]media_mp3_The_2024_F1_Opening_Titles_">
            <a:hlinkClick r:id="" action="ppaction://media"/>
            <a:extLst>
              <a:ext uri="{FF2B5EF4-FFF2-40B4-BE49-F238E27FC236}">
                <a16:creationId xmlns:a16="http://schemas.microsoft.com/office/drawing/2014/main" id="{60F53F63-9F33-6E4D-62E1-9FC116C6951A}"/>
              </a:ext>
            </a:extLst>
          </p:cNvPr>
          <p:cNvPicPr>
            <a:picLocks noChangeAspect="1"/>
          </p:cNvPicPr>
          <p:nvPr>
            <a:audioFile r:link="rId1"/>
            <p:extLst>
              <p:ext uri="{DAA4B4D4-6D71-4841-9C94-3DE7FCFB9230}">
                <p14:media xmlns:p14="http://schemas.microsoft.com/office/powerpoint/2010/main" r:embed="rId2">
                  <p14:trim st="10608"/>
                </p14:media>
              </p:ext>
            </p:extLst>
          </p:nvPr>
        </p:nvPicPr>
        <p:blipFill>
          <a:blip r:embed="rId6"/>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86379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648" fill="hold"/>
                                        <p:tgtEl>
                                          <p:spTgt spid="28"/>
                                        </p:tgtEl>
                                      </p:cBhvr>
                                    </p:cmd>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80">
                                          <p:stCondLst>
                                            <p:cond delay="0"/>
                                          </p:stCondLst>
                                        </p:cTn>
                                        <p:tgtEl>
                                          <p:spTgt spid="5"/>
                                        </p:tgtEl>
                                      </p:cBhvr>
                                    </p:animEffect>
                                    <p:anim calcmode="lin" valueType="num">
                                      <p:cBhvr>
                                        <p:cTn id="12"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7" dur="26">
                                          <p:stCondLst>
                                            <p:cond delay="650"/>
                                          </p:stCondLst>
                                        </p:cTn>
                                        <p:tgtEl>
                                          <p:spTgt spid="5"/>
                                        </p:tgtEl>
                                      </p:cBhvr>
                                      <p:to x="100000" y="60000"/>
                                    </p:animScale>
                                    <p:animScale>
                                      <p:cBhvr>
                                        <p:cTn id="18" dur="166" decel="50000">
                                          <p:stCondLst>
                                            <p:cond delay="676"/>
                                          </p:stCondLst>
                                        </p:cTn>
                                        <p:tgtEl>
                                          <p:spTgt spid="5"/>
                                        </p:tgtEl>
                                      </p:cBhvr>
                                      <p:to x="100000" y="100000"/>
                                    </p:animScale>
                                    <p:animScale>
                                      <p:cBhvr>
                                        <p:cTn id="19" dur="26">
                                          <p:stCondLst>
                                            <p:cond delay="1312"/>
                                          </p:stCondLst>
                                        </p:cTn>
                                        <p:tgtEl>
                                          <p:spTgt spid="5"/>
                                        </p:tgtEl>
                                      </p:cBhvr>
                                      <p:to x="100000" y="80000"/>
                                    </p:animScale>
                                    <p:animScale>
                                      <p:cBhvr>
                                        <p:cTn id="20" dur="166" decel="50000">
                                          <p:stCondLst>
                                            <p:cond delay="1338"/>
                                          </p:stCondLst>
                                        </p:cTn>
                                        <p:tgtEl>
                                          <p:spTgt spid="5"/>
                                        </p:tgtEl>
                                      </p:cBhvr>
                                      <p:to x="100000" y="100000"/>
                                    </p:animScale>
                                    <p:animScale>
                                      <p:cBhvr>
                                        <p:cTn id="21" dur="26">
                                          <p:stCondLst>
                                            <p:cond delay="1642"/>
                                          </p:stCondLst>
                                        </p:cTn>
                                        <p:tgtEl>
                                          <p:spTgt spid="5"/>
                                        </p:tgtEl>
                                      </p:cBhvr>
                                      <p:to x="100000" y="90000"/>
                                    </p:animScale>
                                    <p:animScale>
                                      <p:cBhvr>
                                        <p:cTn id="22" dur="166" decel="50000">
                                          <p:stCondLst>
                                            <p:cond delay="1668"/>
                                          </p:stCondLst>
                                        </p:cTn>
                                        <p:tgtEl>
                                          <p:spTgt spid="5"/>
                                        </p:tgtEl>
                                      </p:cBhvr>
                                      <p:to x="100000" y="100000"/>
                                    </p:animScale>
                                    <p:animScale>
                                      <p:cBhvr>
                                        <p:cTn id="23" dur="26">
                                          <p:stCondLst>
                                            <p:cond delay="1808"/>
                                          </p:stCondLst>
                                        </p:cTn>
                                        <p:tgtEl>
                                          <p:spTgt spid="5"/>
                                        </p:tgtEl>
                                      </p:cBhvr>
                                      <p:to x="100000" y="95000"/>
                                    </p:animScale>
                                    <p:animScale>
                                      <p:cBhvr>
                                        <p:cTn id="24" dur="166" decel="50000">
                                          <p:stCondLst>
                                            <p:cond delay="1834"/>
                                          </p:stCondLst>
                                        </p:cTn>
                                        <p:tgtEl>
                                          <p:spTgt spid="5"/>
                                        </p:tgtEl>
                                      </p:cBhvr>
                                      <p:to x="100000" y="100000"/>
                                    </p:animScale>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0" fill="hold" display="0">
                  <p:stCondLst>
                    <p:cond delay="indefinite"/>
                  </p:stCondLst>
                  <p:endCondLst>
                    <p:cond evt="onStopAudio" delay="0">
                      <p:tgtEl>
                        <p:sldTgt/>
                      </p:tgtEl>
                    </p:cond>
                  </p:endCondLst>
                </p:cTn>
                <p:tgtEl>
                  <p:spTgt spid="6"/>
                </p:tgtEl>
              </p:cMediaNode>
            </p:audio>
            <p:audio>
              <p:cMediaNode vol="80000" showWhenStopped="0">
                <p:cTn id="31" fill="hold" display="0">
                  <p:stCondLst>
                    <p:cond delay="indefinite"/>
                  </p:stCondLst>
                  <p:endCondLst>
                    <p:cond evt="onStopAudio" delay="0">
                      <p:tgtEl>
                        <p:sldTgt/>
                      </p:tgtEl>
                    </p:cond>
                  </p:endCondLst>
                </p:cTn>
                <p:tgtEl>
                  <p:spTgt spid="28"/>
                </p:tgtEl>
              </p:cMediaNode>
            </p:audio>
          </p:childTnLst>
        </p:cTn>
      </p:par>
    </p:tnLst>
    <p:bldLst>
      <p:bldP spid="7" grpId="0" animBg="1"/>
    </p:bld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2020</TotalTime>
  <Words>951</Words>
  <Application>Microsoft Office PowerPoint</Application>
  <PresentationFormat>Widescreen</PresentationFormat>
  <Paragraphs>65</Paragraphs>
  <Slides>9</Slides>
  <Notes>8</Notes>
  <HiddenSlides>0</HiddenSlides>
  <MMClips>3</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Reintroduction to the Problem Space</vt:lpstr>
      <vt:lpstr>Data Overview and Changes</vt:lpstr>
      <vt:lpstr>Dataset is heavily Class Imbalanced…</vt:lpstr>
      <vt:lpstr>Results of our first models</vt:lpstr>
      <vt:lpstr>Data Pit Stop: SMOTE's Role in Tuning Predictive Models</vt:lpstr>
      <vt:lpstr>SMOTE – Produced the best models so far…</vt:lpstr>
      <vt:lpstr>Next Steps for Sprint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 Boardman</dc:creator>
  <cp:lastModifiedBy>Alex Boardman</cp:lastModifiedBy>
  <cp:revision>4</cp:revision>
  <dcterms:created xsi:type="dcterms:W3CDTF">2024-02-04T09:38:08Z</dcterms:created>
  <dcterms:modified xsi:type="dcterms:W3CDTF">2024-03-27T23:19:28Z</dcterms:modified>
</cp:coreProperties>
</file>

<file path=docProps/thumbnail.jpeg>
</file>